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b7e73ac32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3b15813d24e52"/>
  </p:sldMasterIdLst>
  <p:sldIdLst>
    <p:sldId xmlns:r="http://schemas.openxmlformats.org/officeDocument/2006/relationships" id="256" r:id="Re1dbddfd25164bf9"/>
    <p:sldId xmlns:r="http://schemas.openxmlformats.org/officeDocument/2006/relationships" id="257" r:id="R371e09c12165447f"/>
    <p:sldId xmlns:r="http://schemas.openxmlformats.org/officeDocument/2006/relationships" id="258" r:id="Rcb0f29eaa28247c2"/>
    <p:sldId xmlns:r="http://schemas.openxmlformats.org/officeDocument/2006/relationships" id="259" r:id="Rd3014d8f9fe740b7"/>
    <p:sldId xmlns:r="http://schemas.openxmlformats.org/officeDocument/2006/relationships" id="260" r:id="R6e1a94e53325468b"/>
    <p:sldId xmlns:r="http://schemas.openxmlformats.org/officeDocument/2006/relationships" id="261" r:id="R7768c8aab2794add"/>
    <p:sldId xmlns:r="http://schemas.openxmlformats.org/officeDocument/2006/relationships" id="262" r:id="R777a401550f8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3b15813d24e52" /><Relationship Type="http://schemas.openxmlformats.org/officeDocument/2006/relationships/slide" Target="/ppt/slides/slide1.xml" Id="Re1dbddfd25164bf9" /><Relationship Type="http://schemas.openxmlformats.org/officeDocument/2006/relationships/slide" Target="/ppt/slides/slide2.xml" Id="R371e09c12165447f" /><Relationship Type="http://schemas.openxmlformats.org/officeDocument/2006/relationships/slide" Target="/ppt/slides/slide3.xml" Id="Rcb0f29eaa28247c2" /><Relationship Type="http://schemas.openxmlformats.org/officeDocument/2006/relationships/slide" Target="/ppt/slides/slide4.xml" Id="Rd3014d8f9fe740b7" /><Relationship Type="http://schemas.openxmlformats.org/officeDocument/2006/relationships/slide" Target="/ppt/slides/slide5.xml" Id="R6e1a94e53325468b" /><Relationship Type="http://schemas.openxmlformats.org/officeDocument/2006/relationships/slide" Target="/ppt/slides/slide6.xml" Id="R7768c8aab2794add" /><Relationship Type="http://schemas.openxmlformats.org/officeDocument/2006/relationships/slide" Target="/ppt/slides/slide7.xml" Id="R777a401550f8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45e7b2e98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b3411fd14a60" /><Relationship Type="http://schemas.openxmlformats.org/officeDocument/2006/relationships/theme" Target="/ppt/slideMasters/theme/theme1.xml" Id="R10d1856e6bef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7b3411fd1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bd4e9a4a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b3d14c0d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70d65529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c1b14655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260bb1c9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b07159c0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00ea01c6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OBREST INVEST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ERIKSEN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Elisberget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