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9475231d3746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793def34f34e99"/>
  </p:sldMasterIdLst>
  <p:sldIdLst>
    <p:sldId xmlns:r="http://schemas.openxmlformats.org/officeDocument/2006/relationships" id="256" r:id="R16538fa0e91f41d8"/>
    <p:sldId xmlns:r="http://schemas.openxmlformats.org/officeDocument/2006/relationships" id="257" r:id="R6e9ccb1bb4cb4ff6"/>
    <p:sldId xmlns:r="http://schemas.openxmlformats.org/officeDocument/2006/relationships" id="258" r:id="R0d59afd880c34df1"/>
    <p:sldId xmlns:r="http://schemas.openxmlformats.org/officeDocument/2006/relationships" id="259" r:id="R1f10408cc8b7453d"/>
    <p:sldId xmlns:r="http://schemas.openxmlformats.org/officeDocument/2006/relationships" id="260" r:id="R076f83c032de4580"/>
    <p:sldId xmlns:r="http://schemas.openxmlformats.org/officeDocument/2006/relationships" id="261" r:id="R820d0f5dddd64b03"/>
    <p:sldId xmlns:r="http://schemas.openxmlformats.org/officeDocument/2006/relationships" id="262" r:id="Rdc7f4302bf3844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793def34f34e99" /><Relationship Type="http://schemas.openxmlformats.org/officeDocument/2006/relationships/slide" Target="/ppt/slides/slide1.xml" Id="R16538fa0e91f41d8" /><Relationship Type="http://schemas.openxmlformats.org/officeDocument/2006/relationships/slide" Target="/ppt/slides/slide2.xml" Id="R6e9ccb1bb4cb4ff6" /><Relationship Type="http://schemas.openxmlformats.org/officeDocument/2006/relationships/slide" Target="/ppt/slides/slide3.xml" Id="R0d59afd880c34df1" /><Relationship Type="http://schemas.openxmlformats.org/officeDocument/2006/relationships/slide" Target="/ppt/slides/slide4.xml" Id="R1f10408cc8b7453d" /><Relationship Type="http://schemas.openxmlformats.org/officeDocument/2006/relationships/slide" Target="/ppt/slides/slide5.xml" Id="R076f83c032de4580" /><Relationship Type="http://schemas.openxmlformats.org/officeDocument/2006/relationships/slide" Target="/ppt/slides/slide6.xml" Id="R820d0f5dddd64b03" /><Relationship Type="http://schemas.openxmlformats.org/officeDocument/2006/relationships/slide" Target="/ppt/slides/slide7.xml" Id="Rdc7f4302bf3844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bb271c08ec41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0b48b2bd6489b" /><Relationship Type="http://schemas.openxmlformats.org/officeDocument/2006/relationships/theme" Target="/ppt/slideMasters/theme/theme1.xml" Id="Rfbb7fc3643f740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e0b48b2bd648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d3a8a0cf24e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38f41183743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94872ded442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71579eae747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412d3b7f84f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65f765b4745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6a0ade15f46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KAPECC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KAPECC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KAPECC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KAPECC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KAPECC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KAPECC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67 200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1 502 215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1 514 953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KAPECC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POUL ERIK JENSEN  –  75,5 %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 JENSEN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JENSEN FLØYSVIK  –  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JENSEN  –  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KENTH ANDRE JENSEN  –  4,9 %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KAPECC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Poul Erik Jensen, Kistebergåsen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923 982 280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KAPECC INVEST AS</a:t>
            </a:r>
          </a:p>
        </p:txBody>
      </p:sp>
    </p:spTree>
  </p:cSld>
  <p:clrMapOvr>
    <a:masterClrMapping xmlns:a="http://schemas.openxmlformats.org/drawingml/2006/main"/>
  </p:clrMapOvr>
</p:sld>
</file>