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cb0b6deb0f48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4392337344f4a"/>
  </p:sldMasterIdLst>
  <p:sldIdLst>
    <p:sldId xmlns:r="http://schemas.openxmlformats.org/officeDocument/2006/relationships" id="256" r:id="Rb42d3c0599b04e1a"/>
    <p:sldId xmlns:r="http://schemas.openxmlformats.org/officeDocument/2006/relationships" id="257" r:id="Rd03b2a2bcecf4a2e"/>
    <p:sldId xmlns:r="http://schemas.openxmlformats.org/officeDocument/2006/relationships" id="258" r:id="Rdbc0eb59f6e14357"/>
    <p:sldId xmlns:r="http://schemas.openxmlformats.org/officeDocument/2006/relationships" id="259" r:id="Re8ec74b9e0ec4f2c"/>
    <p:sldId xmlns:r="http://schemas.openxmlformats.org/officeDocument/2006/relationships" id="260" r:id="Ra23a2a9aada1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4392337344f4a" /><Relationship Type="http://schemas.openxmlformats.org/officeDocument/2006/relationships/slide" Target="/ppt/slides/slide1.xml" Id="Rb42d3c0599b04e1a" /><Relationship Type="http://schemas.openxmlformats.org/officeDocument/2006/relationships/slide" Target="/ppt/slides/slide2.xml" Id="Rd03b2a2bcecf4a2e" /><Relationship Type="http://schemas.openxmlformats.org/officeDocument/2006/relationships/slide" Target="/ppt/slides/slide3.xml" Id="Rdbc0eb59f6e14357" /><Relationship Type="http://schemas.openxmlformats.org/officeDocument/2006/relationships/slide" Target="/ppt/slides/slide4.xml" Id="Re8ec74b9e0ec4f2c" /><Relationship Type="http://schemas.openxmlformats.org/officeDocument/2006/relationships/slide" Target="/ppt/slides/slide5.xml" Id="Ra23a2a9aada1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6ce2f850c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7d93d9f634db5" /><Relationship Type="http://schemas.openxmlformats.org/officeDocument/2006/relationships/theme" Target="/ppt/slideMasters/theme/theme1.xml" Id="R0121b5a310ab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7d93d9f63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c1ed698fd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8ea89982c45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9fb16c4c0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76f0f9244c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61745161449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TEATERLAG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TEATERLAG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Totland, Sæbergvegen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kjetil@totland.net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923 968 873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