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bfd3e478de64e6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010b70261a4679"/>
  </p:sldMasterIdLst>
  <p:sldIdLst>
    <p:sldId xmlns:r="http://schemas.openxmlformats.org/officeDocument/2006/relationships" id="256" r:id="R5bb83dadb8cd4167"/>
    <p:sldId xmlns:r="http://schemas.openxmlformats.org/officeDocument/2006/relationships" id="257" r:id="R763f0d94b12f4669"/>
    <p:sldId xmlns:r="http://schemas.openxmlformats.org/officeDocument/2006/relationships" id="258" r:id="R2ad2da19806341cc"/>
    <p:sldId xmlns:r="http://schemas.openxmlformats.org/officeDocument/2006/relationships" id="259" r:id="Rc4b1d2b092724da4"/>
    <p:sldId xmlns:r="http://schemas.openxmlformats.org/officeDocument/2006/relationships" id="260" r:id="Rbdec0ce974d74252"/>
    <p:sldId xmlns:r="http://schemas.openxmlformats.org/officeDocument/2006/relationships" id="261" r:id="R70f62ceae1a64428"/>
    <p:sldId xmlns:r="http://schemas.openxmlformats.org/officeDocument/2006/relationships" id="262" r:id="R655c1da8a7c7498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010b70261a4679" /><Relationship Type="http://schemas.openxmlformats.org/officeDocument/2006/relationships/slide" Target="/ppt/slides/slide1.xml" Id="R5bb83dadb8cd4167" /><Relationship Type="http://schemas.openxmlformats.org/officeDocument/2006/relationships/slide" Target="/ppt/slides/slide2.xml" Id="R763f0d94b12f4669" /><Relationship Type="http://schemas.openxmlformats.org/officeDocument/2006/relationships/slide" Target="/ppt/slides/slide3.xml" Id="R2ad2da19806341cc" /><Relationship Type="http://schemas.openxmlformats.org/officeDocument/2006/relationships/slide" Target="/ppt/slides/slide4.xml" Id="Rc4b1d2b092724da4" /><Relationship Type="http://schemas.openxmlformats.org/officeDocument/2006/relationships/slide" Target="/ppt/slides/slide5.xml" Id="Rbdec0ce974d74252" /><Relationship Type="http://schemas.openxmlformats.org/officeDocument/2006/relationships/slide" Target="/ppt/slides/slide6.xml" Id="R70f62ceae1a64428" /><Relationship Type="http://schemas.openxmlformats.org/officeDocument/2006/relationships/slide" Target="/ppt/slides/slide7.xml" Id="R655c1da8a7c7498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9b98925d4f456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d7953930f5412f" /><Relationship Type="http://schemas.openxmlformats.org/officeDocument/2006/relationships/theme" Target="/ppt/slideMasters/theme/theme1.xml" Id="Rd92e8ed6c4144f3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6d7953930f5412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0b5979386745e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6e7630477442a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6f01e4b6f74e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35b551e5894af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3391c530747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b3fbdcad9942c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70389ea6d046c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FORVENT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FORVENT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FORVENT INVEST AS ble etablert [år] og holder til i Stavanger.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FORVENT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FORVENT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FORVENT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−10 107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−27 192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1 365 878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FORVENT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NINA KARIN AMDAL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FORVENT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Professor Hansteens gate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4021 Stavanger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923 946 993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FORVENT INVEST AS</a:t>
            </a:r>
          </a:p>
        </p:txBody>
      </p:sp>
    </p:spTree>
  </p:cSld>
  <p:clrMapOvr>
    <a:masterClrMapping xmlns:a="http://schemas.openxmlformats.org/drawingml/2006/main"/>
  </p:clrMapOvr>
</p:sld>
</file>