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d8232f7e8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8bcfede1f4853"/>
  </p:sldMasterIdLst>
  <p:sldIdLst>
    <p:sldId xmlns:r="http://schemas.openxmlformats.org/officeDocument/2006/relationships" id="256" r:id="R9956e32d627440b5"/>
    <p:sldId xmlns:r="http://schemas.openxmlformats.org/officeDocument/2006/relationships" id="257" r:id="R850d1b1fd9e44e37"/>
    <p:sldId xmlns:r="http://schemas.openxmlformats.org/officeDocument/2006/relationships" id="258" r:id="Rd966eb3c336f48ad"/>
    <p:sldId xmlns:r="http://schemas.openxmlformats.org/officeDocument/2006/relationships" id="259" r:id="R17dc19c28eb0485b"/>
    <p:sldId xmlns:r="http://schemas.openxmlformats.org/officeDocument/2006/relationships" id="260" r:id="Rf48c63ac194f47bc"/>
    <p:sldId xmlns:r="http://schemas.openxmlformats.org/officeDocument/2006/relationships" id="261" r:id="Rea20873d4923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8bcfede1f4853" /><Relationship Type="http://schemas.openxmlformats.org/officeDocument/2006/relationships/slide" Target="/ppt/slides/slide1.xml" Id="R9956e32d627440b5" /><Relationship Type="http://schemas.openxmlformats.org/officeDocument/2006/relationships/slide" Target="/ppt/slides/slide2.xml" Id="R850d1b1fd9e44e37" /><Relationship Type="http://schemas.openxmlformats.org/officeDocument/2006/relationships/slide" Target="/ppt/slides/slide3.xml" Id="Rd966eb3c336f48ad" /><Relationship Type="http://schemas.openxmlformats.org/officeDocument/2006/relationships/slide" Target="/ppt/slides/slide4.xml" Id="R17dc19c28eb0485b" /><Relationship Type="http://schemas.openxmlformats.org/officeDocument/2006/relationships/slide" Target="/ppt/slides/slide5.xml" Id="Rf48c63ac194f47bc" /><Relationship Type="http://schemas.openxmlformats.org/officeDocument/2006/relationships/slide" Target="/ppt/slides/slide6.xml" Id="Rea20873d4923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45c2feb45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5c5fdc9484359" /><Relationship Type="http://schemas.openxmlformats.org/officeDocument/2006/relationships/theme" Target="/ppt/slideMasters/theme/theme1.xml" Id="Rd7aaaa457fed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5c5fdc948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71a1834f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e2f3075a0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0267600c3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22521b9be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176bdea47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a3f5815d0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FORVENT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Hansteens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923 946 993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