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d3dde86f8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25bf616b847d7"/>
  </p:sldMasterIdLst>
  <p:sldIdLst>
    <p:sldId xmlns:r="http://schemas.openxmlformats.org/officeDocument/2006/relationships" id="256" r:id="R772f517f5865405c"/>
    <p:sldId xmlns:r="http://schemas.openxmlformats.org/officeDocument/2006/relationships" id="257" r:id="Rb3068a41f2cb4c34"/>
    <p:sldId xmlns:r="http://schemas.openxmlformats.org/officeDocument/2006/relationships" id="258" r:id="Rd6ae1585bb16497b"/>
    <p:sldId xmlns:r="http://schemas.openxmlformats.org/officeDocument/2006/relationships" id="259" r:id="R4f6bd71ac700421f"/>
    <p:sldId xmlns:r="http://schemas.openxmlformats.org/officeDocument/2006/relationships" id="260" r:id="R122fc3c6348e4d20"/>
    <p:sldId xmlns:r="http://schemas.openxmlformats.org/officeDocument/2006/relationships" id="261" r:id="R4f158101c5de46a0"/>
    <p:sldId xmlns:r="http://schemas.openxmlformats.org/officeDocument/2006/relationships" id="262" r:id="R3cc2a0b65a62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25bf616b847d7" /><Relationship Type="http://schemas.openxmlformats.org/officeDocument/2006/relationships/slide" Target="/ppt/slides/slide1.xml" Id="R772f517f5865405c" /><Relationship Type="http://schemas.openxmlformats.org/officeDocument/2006/relationships/slide" Target="/ppt/slides/slide2.xml" Id="Rb3068a41f2cb4c34" /><Relationship Type="http://schemas.openxmlformats.org/officeDocument/2006/relationships/slide" Target="/ppt/slides/slide3.xml" Id="Rd6ae1585bb16497b" /><Relationship Type="http://schemas.openxmlformats.org/officeDocument/2006/relationships/slide" Target="/ppt/slides/slide4.xml" Id="R4f6bd71ac700421f" /><Relationship Type="http://schemas.openxmlformats.org/officeDocument/2006/relationships/slide" Target="/ppt/slides/slide5.xml" Id="R122fc3c6348e4d20" /><Relationship Type="http://schemas.openxmlformats.org/officeDocument/2006/relationships/slide" Target="/ppt/slides/slide6.xml" Id="R4f158101c5de46a0" /><Relationship Type="http://schemas.openxmlformats.org/officeDocument/2006/relationships/slide" Target="/ppt/slides/slide7.xml" Id="R3cc2a0b65a62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9ae4fb2f3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fcb76531e43d8" /><Relationship Type="http://schemas.openxmlformats.org/officeDocument/2006/relationships/theme" Target="/ppt/slideMasters/theme/theme1.xml" Id="R1aabf6b0a390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fcb76531e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fdce9c072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c7d4985b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ad07ca29c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b67258f7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664a9554d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399e0af6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ce91cd0a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4 122 679 000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4 430 876 000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 –  97,8 %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GILI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INVEST APS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WEATEA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NFL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