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b60258f3bd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96c14fe4074584"/>
  </p:sldMasterIdLst>
  <p:sldIdLst>
    <p:sldId xmlns:r="http://schemas.openxmlformats.org/officeDocument/2006/relationships" id="256" r:id="R5424ed4f4091452b"/>
    <p:sldId xmlns:r="http://schemas.openxmlformats.org/officeDocument/2006/relationships" id="257" r:id="R74eb2d104ed84de4"/>
    <p:sldId xmlns:r="http://schemas.openxmlformats.org/officeDocument/2006/relationships" id="258" r:id="Raf2eba169e8e4921"/>
    <p:sldId xmlns:r="http://schemas.openxmlformats.org/officeDocument/2006/relationships" id="259" r:id="Rbe92cf601af648e7"/>
    <p:sldId xmlns:r="http://schemas.openxmlformats.org/officeDocument/2006/relationships" id="260" r:id="R6fc984bfd3fc4223"/>
    <p:sldId xmlns:r="http://schemas.openxmlformats.org/officeDocument/2006/relationships" id="261" r:id="R45ff5234c9f143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6c14fe4074584" /><Relationship Type="http://schemas.openxmlformats.org/officeDocument/2006/relationships/slide" Target="/ppt/slides/slide1.xml" Id="R5424ed4f4091452b" /><Relationship Type="http://schemas.openxmlformats.org/officeDocument/2006/relationships/slide" Target="/ppt/slides/slide2.xml" Id="R74eb2d104ed84de4" /><Relationship Type="http://schemas.openxmlformats.org/officeDocument/2006/relationships/slide" Target="/ppt/slides/slide3.xml" Id="Raf2eba169e8e4921" /><Relationship Type="http://schemas.openxmlformats.org/officeDocument/2006/relationships/slide" Target="/ppt/slides/slide4.xml" Id="Rbe92cf601af648e7" /><Relationship Type="http://schemas.openxmlformats.org/officeDocument/2006/relationships/slide" Target="/ppt/slides/slide5.xml" Id="R6fc984bfd3fc4223" /><Relationship Type="http://schemas.openxmlformats.org/officeDocument/2006/relationships/slide" Target="/ppt/slides/slide6.xml" Id="R45ff5234c9f143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4a8723c934c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d497f555b493e" /><Relationship Type="http://schemas.openxmlformats.org/officeDocument/2006/relationships/theme" Target="/ppt/slideMasters/theme/theme1.xml" Id="R110d9daf1dca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4d497f555b49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a54aba2b743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fdb05e3e243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7ac52aa14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9cf121302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e393ec04b40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e28e3c98f4c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923 940 022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