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a7320ddc1744f5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5229097a5874345"/>
  </p:sldMasterIdLst>
  <p:sldIdLst>
    <p:sldId xmlns:r="http://schemas.openxmlformats.org/officeDocument/2006/relationships" id="256" r:id="R1525fa6e33504a9b"/>
    <p:sldId xmlns:r="http://schemas.openxmlformats.org/officeDocument/2006/relationships" id="257" r:id="R2bf131fc6b834360"/>
    <p:sldId xmlns:r="http://schemas.openxmlformats.org/officeDocument/2006/relationships" id="258" r:id="R9b60651b58b2403d"/>
    <p:sldId xmlns:r="http://schemas.openxmlformats.org/officeDocument/2006/relationships" id="259" r:id="R9cefab7d1df2434c"/>
    <p:sldId xmlns:r="http://schemas.openxmlformats.org/officeDocument/2006/relationships" id="260" r:id="R3931c12b30d1423c"/>
    <p:sldId xmlns:r="http://schemas.openxmlformats.org/officeDocument/2006/relationships" id="261" r:id="R00a615fa4e934c54"/>
    <p:sldId xmlns:r="http://schemas.openxmlformats.org/officeDocument/2006/relationships" id="262" r:id="R0fb79c6fe50d413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5229097a5874345" /><Relationship Type="http://schemas.openxmlformats.org/officeDocument/2006/relationships/slide" Target="/ppt/slides/slide1.xml" Id="R1525fa6e33504a9b" /><Relationship Type="http://schemas.openxmlformats.org/officeDocument/2006/relationships/slide" Target="/ppt/slides/slide2.xml" Id="R2bf131fc6b834360" /><Relationship Type="http://schemas.openxmlformats.org/officeDocument/2006/relationships/slide" Target="/ppt/slides/slide3.xml" Id="R9b60651b58b2403d" /><Relationship Type="http://schemas.openxmlformats.org/officeDocument/2006/relationships/slide" Target="/ppt/slides/slide4.xml" Id="R9cefab7d1df2434c" /><Relationship Type="http://schemas.openxmlformats.org/officeDocument/2006/relationships/slide" Target="/ppt/slides/slide5.xml" Id="R3931c12b30d1423c" /><Relationship Type="http://schemas.openxmlformats.org/officeDocument/2006/relationships/slide" Target="/ppt/slides/slide6.xml" Id="R00a615fa4e934c54" /><Relationship Type="http://schemas.openxmlformats.org/officeDocument/2006/relationships/slide" Target="/ppt/slides/slide7.xml" Id="R0fb79c6fe50d413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17ce2a5ea1e4bc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1e97f96cbc4c9a" /><Relationship Type="http://schemas.openxmlformats.org/officeDocument/2006/relationships/theme" Target="/ppt/slideMasters/theme/theme1.xml" Id="R50a5d95b4c38490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c1e97f96cbc4c9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b9c866c23048c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b805642916479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d0e04e2b104db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63860d46324f5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b096759d85492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268006fe1e462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71441384e348e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MARTIN FOSS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MARTIN FOSS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MARTIN FOSS HOLDING AS ble etablert [år] og holder til i Hafslundsøy.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MARTIN FOSS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MARTIN FOSS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MARTIN FOSS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−4 766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−4 766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30 466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36 036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MARTIN FOSS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MARTIN FOSS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MARTIN FOSS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Platåveien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1734 Hafslundsøy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923 935 916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MARTIN FOSS HOLDING AS</a:t>
            </a:r>
          </a:p>
        </p:txBody>
      </p:sp>
    </p:spTree>
  </p:cSld>
  <p:clrMapOvr>
    <a:masterClrMapping xmlns:a="http://schemas.openxmlformats.org/drawingml/2006/main"/>
  </p:clrMapOvr>
</p:sld>
</file>