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831a28761f40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ea720d62904fdd"/>
  </p:sldMasterIdLst>
  <p:sldIdLst>
    <p:sldId xmlns:r="http://schemas.openxmlformats.org/officeDocument/2006/relationships" id="256" r:id="Rffb36fa961554945"/>
    <p:sldId xmlns:r="http://schemas.openxmlformats.org/officeDocument/2006/relationships" id="257" r:id="Rd7574f5c17c84342"/>
    <p:sldId xmlns:r="http://schemas.openxmlformats.org/officeDocument/2006/relationships" id="258" r:id="Raa5498949b404bf1"/>
    <p:sldId xmlns:r="http://schemas.openxmlformats.org/officeDocument/2006/relationships" id="259" r:id="R41e7b4fdbb3a40d9"/>
    <p:sldId xmlns:r="http://schemas.openxmlformats.org/officeDocument/2006/relationships" id="260" r:id="Recc9ae9bbbfe49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ea720d62904fdd" /><Relationship Type="http://schemas.openxmlformats.org/officeDocument/2006/relationships/slide" Target="/ppt/slides/slide1.xml" Id="Rffb36fa961554945" /><Relationship Type="http://schemas.openxmlformats.org/officeDocument/2006/relationships/slide" Target="/ppt/slides/slide2.xml" Id="Rd7574f5c17c84342" /><Relationship Type="http://schemas.openxmlformats.org/officeDocument/2006/relationships/slide" Target="/ppt/slides/slide3.xml" Id="Raa5498949b404bf1" /><Relationship Type="http://schemas.openxmlformats.org/officeDocument/2006/relationships/slide" Target="/ppt/slides/slide4.xml" Id="R41e7b4fdbb3a40d9" /><Relationship Type="http://schemas.openxmlformats.org/officeDocument/2006/relationships/slide" Target="/ppt/slides/slide5.xml" Id="Recc9ae9bbbfe49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c9d18b105447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9cb8b1e9048f1" /><Relationship Type="http://schemas.openxmlformats.org/officeDocument/2006/relationships/theme" Target="/ppt/slideMasters/theme/theme1.xml" Id="R04042272a32c44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39cb8b1e9048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8547efc784c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c27b2a30249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84474ec8e4a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e77dde43d49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b071e87d846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WAHLEN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WAHLEN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923 934 340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WAHLEN HOLDING AS</a:t>
            </a:r>
          </a:p>
        </p:txBody>
      </p:sp>
    </p:spTree>
  </p:cSld>
  <p:clrMapOvr>
    <a:masterClrMapping xmlns:a="http://schemas.openxmlformats.org/drawingml/2006/main"/>
  </p:clrMapOvr>
</p:sld>
</file>