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e3421f0e674e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99494abcd44e7e"/>
  </p:sldMasterIdLst>
  <p:sldIdLst>
    <p:sldId xmlns:r="http://schemas.openxmlformats.org/officeDocument/2006/relationships" id="256" r:id="R338cfbb971fd4247"/>
    <p:sldId xmlns:r="http://schemas.openxmlformats.org/officeDocument/2006/relationships" id="257" r:id="Rb5a60df48c754dcd"/>
    <p:sldId xmlns:r="http://schemas.openxmlformats.org/officeDocument/2006/relationships" id="258" r:id="Rd8c0bd7c9fc94c70"/>
    <p:sldId xmlns:r="http://schemas.openxmlformats.org/officeDocument/2006/relationships" id="259" r:id="R331b4f264185403b"/>
    <p:sldId xmlns:r="http://schemas.openxmlformats.org/officeDocument/2006/relationships" id="260" r:id="R698e64cd60e544d3"/>
    <p:sldId xmlns:r="http://schemas.openxmlformats.org/officeDocument/2006/relationships" id="261" r:id="R6e8eb58b93ab481c"/>
    <p:sldId xmlns:r="http://schemas.openxmlformats.org/officeDocument/2006/relationships" id="262" r:id="Rd93f403014ac40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99494abcd44e7e" /><Relationship Type="http://schemas.openxmlformats.org/officeDocument/2006/relationships/slide" Target="/ppt/slides/slide1.xml" Id="R338cfbb971fd4247" /><Relationship Type="http://schemas.openxmlformats.org/officeDocument/2006/relationships/slide" Target="/ppt/slides/slide2.xml" Id="Rb5a60df48c754dcd" /><Relationship Type="http://schemas.openxmlformats.org/officeDocument/2006/relationships/slide" Target="/ppt/slides/slide3.xml" Id="Rd8c0bd7c9fc94c70" /><Relationship Type="http://schemas.openxmlformats.org/officeDocument/2006/relationships/slide" Target="/ppt/slides/slide4.xml" Id="R331b4f264185403b" /><Relationship Type="http://schemas.openxmlformats.org/officeDocument/2006/relationships/slide" Target="/ppt/slides/slide5.xml" Id="R698e64cd60e544d3" /><Relationship Type="http://schemas.openxmlformats.org/officeDocument/2006/relationships/slide" Target="/ppt/slides/slide6.xml" Id="R6e8eb58b93ab481c" /><Relationship Type="http://schemas.openxmlformats.org/officeDocument/2006/relationships/slide" Target="/ppt/slides/slide7.xml" Id="Rd93f403014ac40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e6e929da584a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6a839d455441b" /><Relationship Type="http://schemas.openxmlformats.org/officeDocument/2006/relationships/theme" Target="/ppt/slideMasters/theme/theme1.xml" Id="R6e741abb445740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c6a839d45544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b3bde3a474a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204cacc2e4a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f261c955c45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404a3d9334e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30954055944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99f062e154c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95d4dd237a45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HAATRE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HAATRE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HAATRE AS ble etablert [år] og holder til i Mauseidvåg.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HAATRE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HAATRE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HAATRE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5 397 407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−314 820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−384 949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−355 521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1 074 357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HAATRE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 LAURITSEN SÆTRE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HAATRE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Svingen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6036 Mauseidvåg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923 931 015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HAATRE AS</a:t>
            </a:r>
          </a:p>
        </p:txBody>
      </p:sp>
    </p:spTree>
  </p:cSld>
  <p:clrMapOvr>
    <a:masterClrMapping xmlns:a="http://schemas.openxmlformats.org/drawingml/2006/main"/>
  </p:clrMapOvr>
</p:sld>
</file>