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315b146bd046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da45ca8e56400c"/>
  </p:sldMasterIdLst>
  <p:sldIdLst>
    <p:sldId xmlns:r="http://schemas.openxmlformats.org/officeDocument/2006/relationships" id="256" r:id="R4d6e5e940dd04a33"/>
    <p:sldId xmlns:r="http://schemas.openxmlformats.org/officeDocument/2006/relationships" id="257" r:id="Rc28104c2be464bbb"/>
    <p:sldId xmlns:r="http://schemas.openxmlformats.org/officeDocument/2006/relationships" id="258" r:id="Reb042f2da94f487a"/>
    <p:sldId xmlns:r="http://schemas.openxmlformats.org/officeDocument/2006/relationships" id="259" r:id="R6d66cb80d4534482"/>
    <p:sldId xmlns:r="http://schemas.openxmlformats.org/officeDocument/2006/relationships" id="260" r:id="R65cf957989a44d6b"/>
    <p:sldId xmlns:r="http://schemas.openxmlformats.org/officeDocument/2006/relationships" id="261" r:id="Rb12ecab5de0d4d7f"/>
    <p:sldId xmlns:r="http://schemas.openxmlformats.org/officeDocument/2006/relationships" id="262" r:id="R83b20740f7c74c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da45ca8e56400c" /><Relationship Type="http://schemas.openxmlformats.org/officeDocument/2006/relationships/slide" Target="/ppt/slides/slide1.xml" Id="R4d6e5e940dd04a33" /><Relationship Type="http://schemas.openxmlformats.org/officeDocument/2006/relationships/slide" Target="/ppt/slides/slide2.xml" Id="Rc28104c2be464bbb" /><Relationship Type="http://schemas.openxmlformats.org/officeDocument/2006/relationships/slide" Target="/ppt/slides/slide3.xml" Id="Reb042f2da94f487a" /><Relationship Type="http://schemas.openxmlformats.org/officeDocument/2006/relationships/slide" Target="/ppt/slides/slide4.xml" Id="R6d66cb80d4534482" /><Relationship Type="http://schemas.openxmlformats.org/officeDocument/2006/relationships/slide" Target="/ppt/slides/slide5.xml" Id="R65cf957989a44d6b" /><Relationship Type="http://schemas.openxmlformats.org/officeDocument/2006/relationships/slide" Target="/ppt/slides/slide6.xml" Id="Rb12ecab5de0d4d7f" /><Relationship Type="http://schemas.openxmlformats.org/officeDocument/2006/relationships/slide" Target="/ppt/slides/slide7.xml" Id="R83b20740f7c74c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db4b1601e848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859eac93347e7" /><Relationship Type="http://schemas.openxmlformats.org/officeDocument/2006/relationships/theme" Target="/ppt/slideMasters/theme/theme1.xml" Id="R3b6a5306a63b4b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2859eac93347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88e42b4d04d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80f5b255c45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f507cfa084c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977d99fb849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4aa7c1cae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f4db2b3d145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ae025ce494f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HSHO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211 224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HANSSON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HANSSON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Jøstansrudveien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923 930 574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