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0b5088eb7546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bd8b066d47440d"/>
  </p:sldMasterIdLst>
  <p:sldIdLst>
    <p:sldId xmlns:r="http://schemas.openxmlformats.org/officeDocument/2006/relationships" id="256" r:id="Rb6d4a2f645f14abe"/>
    <p:sldId xmlns:r="http://schemas.openxmlformats.org/officeDocument/2006/relationships" id="257" r:id="Rbaeb912ecb584a8a"/>
    <p:sldId xmlns:r="http://schemas.openxmlformats.org/officeDocument/2006/relationships" id="258" r:id="R691e6debe2ee441a"/>
    <p:sldId xmlns:r="http://schemas.openxmlformats.org/officeDocument/2006/relationships" id="259" r:id="R188456f0fa4043f3"/>
    <p:sldId xmlns:r="http://schemas.openxmlformats.org/officeDocument/2006/relationships" id="260" r:id="R712ab87d1d204dd5"/>
    <p:sldId xmlns:r="http://schemas.openxmlformats.org/officeDocument/2006/relationships" id="261" r:id="R7d2423d13f64464b"/>
    <p:sldId xmlns:r="http://schemas.openxmlformats.org/officeDocument/2006/relationships" id="262" r:id="Ref157a077ef64d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bd8b066d47440d" /><Relationship Type="http://schemas.openxmlformats.org/officeDocument/2006/relationships/slide" Target="/ppt/slides/slide1.xml" Id="Rb6d4a2f645f14abe" /><Relationship Type="http://schemas.openxmlformats.org/officeDocument/2006/relationships/slide" Target="/ppt/slides/slide2.xml" Id="Rbaeb912ecb584a8a" /><Relationship Type="http://schemas.openxmlformats.org/officeDocument/2006/relationships/slide" Target="/ppt/slides/slide3.xml" Id="R691e6debe2ee441a" /><Relationship Type="http://schemas.openxmlformats.org/officeDocument/2006/relationships/slide" Target="/ppt/slides/slide4.xml" Id="R188456f0fa4043f3" /><Relationship Type="http://schemas.openxmlformats.org/officeDocument/2006/relationships/slide" Target="/ppt/slides/slide5.xml" Id="R712ab87d1d204dd5" /><Relationship Type="http://schemas.openxmlformats.org/officeDocument/2006/relationships/slide" Target="/ppt/slides/slide6.xml" Id="R7d2423d13f64464b" /><Relationship Type="http://schemas.openxmlformats.org/officeDocument/2006/relationships/slide" Target="/ppt/slides/slide7.xml" Id="Ref157a077ef64d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5ac1aea0a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6c2722cc44561" /><Relationship Type="http://schemas.openxmlformats.org/officeDocument/2006/relationships/theme" Target="/ppt/slideMasters/theme/theme1.xml" Id="Re660d5a18ff841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46c2722cc445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05bf583604b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af807c82f49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1e9adb95f43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29f47f1cb44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7dce958d3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b3f5657f940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ec3cc2e2b4f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SUPEREYE NETWORKS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SUPEREYE NETWORKS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4 082 392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ARNE JUSTAD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Rolf Larsen, Kornmoenga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923 875 751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SUPEREYE NETWORKS AS</a:t>
            </a:r>
          </a:p>
        </p:txBody>
      </p:sp>
    </p:spTree>
  </p:cSld>
  <p:clrMapOvr>
    <a:masterClrMapping xmlns:a="http://schemas.openxmlformats.org/drawingml/2006/main"/>
  </p:clrMapOvr>
</p:sld>
</file>