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603cd9c443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1c0a133d14773"/>
  </p:sldMasterIdLst>
  <p:sldIdLst>
    <p:sldId xmlns:r="http://schemas.openxmlformats.org/officeDocument/2006/relationships" id="256" r:id="R39443f96ce6e499a"/>
    <p:sldId xmlns:r="http://schemas.openxmlformats.org/officeDocument/2006/relationships" id="257" r:id="R558a0c07601a41f2"/>
    <p:sldId xmlns:r="http://schemas.openxmlformats.org/officeDocument/2006/relationships" id="258" r:id="Rc49f3cb1ff284e80"/>
    <p:sldId xmlns:r="http://schemas.openxmlformats.org/officeDocument/2006/relationships" id="259" r:id="Rb88b42305b754ac3"/>
    <p:sldId xmlns:r="http://schemas.openxmlformats.org/officeDocument/2006/relationships" id="260" r:id="R9c698c077aae4fed"/>
    <p:sldId xmlns:r="http://schemas.openxmlformats.org/officeDocument/2006/relationships" id="261" r:id="R8c96e9816ad04e19"/>
    <p:sldId xmlns:r="http://schemas.openxmlformats.org/officeDocument/2006/relationships" id="262" r:id="R09c4adfd395a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1c0a133d14773" /><Relationship Type="http://schemas.openxmlformats.org/officeDocument/2006/relationships/slide" Target="/ppt/slides/slide1.xml" Id="R39443f96ce6e499a" /><Relationship Type="http://schemas.openxmlformats.org/officeDocument/2006/relationships/slide" Target="/ppt/slides/slide2.xml" Id="R558a0c07601a41f2" /><Relationship Type="http://schemas.openxmlformats.org/officeDocument/2006/relationships/slide" Target="/ppt/slides/slide3.xml" Id="Rc49f3cb1ff284e80" /><Relationship Type="http://schemas.openxmlformats.org/officeDocument/2006/relationships/slide" Target="/ppt/slides/slide4.xml" Id="Rb88b42305b754ac3" /><Relationship Type="http://schemas.openxmlformats.org/officeDocument/2006/relationships/slide" Target="/ppt/slides/slide5.xml" Id="R9c698c077aae4fed" /><Relationship Type="http://schemas.openxmlformats.org/officeDocument/2006/relationships/slide" Target="/ppt/slides/slide6.xml" Id="R8c96e9816ad04e19" /><Relationship Type="http://schemas.openxmlformats.org/officeDocument/2006/relationships/slide" Target="/ppt/slides/slide7.xml" Id="R09c4adfd395a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1c86b133e4d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ebf0435a54785" /><Relationship Type="http://schemas.openxmlformats.org/officeDocument/2006/relationships/theme" Target="/ppt/slideMasters/theme/theme1.xml" Id="Rf808d0d7a66a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ebf0435a547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755da2023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edd7a55cd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f2acafd9f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01fbc51f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533bf005b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aacaa273346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2807579084d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OSMUNDSEN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OSMUNDSEN KAPITAL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7 500 671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OSMUNDSEN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Osmundsen, Trygve Bores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OSMUNDSEN KAPITAL AS</a:t>
            </a:r>
          </a:p>
        </p:txBody>
      </p:sp>
    </p:spTree>
  </p:cSld>
  <p:clrMapOvr>
    <a:masterClrMapping xmlns:a="http://schemas.openxmlformats.org/drawingml/2006/main"/>
  </p:clrMapOvr>
</p:sld>
</file>