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a21e7782eb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3c794472a54b49"/>
  </p:sldMasterIdLst>
  <p:sldIdLst>
    <p:sldId xmlns:r="http://schemas.openxmlformats.org/officeDocument/2006/relationships" id="256" r:id="R5554929914394da1"/>
    <p:sldId xmlns:r="http://schemas.openxmlformats.org/officeDocument/2006/relationships" id="257" r:id="Ra113cc2bbe764cc3"/>
    <p:sldId xmlns:r="http://schemas.openxmlformats.org/officeDocument/2006/relationships" id="258" r:id="R8e1fa61f3bd041e4"/>
    <p:sldId xmlns:r="http://schemas.openxmlformats.org/officeDocument/2006/relationships" id="259" r:id="Rb46bb48745e142b4"/>
    <p:sldId xmlns:r="http://schemas.openxmlformats.org/officeDocument/2006/relationships" id="260" r:id="R2021200c9e9e4426"/>
    <p:sldId xmlns:r="http://schemas.openxmlformats.org/officeDocument/2006/relationships" id="261" r:id="R27a5c597faa14c7e"/>
    <p:sldId xmlns:r="http://schemas.openxmlformats.org/officeDocument/2006/relationships" id="262" r:id="Re0d32686125e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3c794472a54b49" /><Relationship Type="http://schemas.openxmlformats.org/officeDocument/2006/relationships/slide" Target="/ppt/slides/slide1.xml" Id="R5554929914394da1" /><Relationship Type="http://schemas.openxmlformats.org/officeDocument/2006/relationships/slide" Target="/ppt/slides/slide2.xml" Id="Ra113cc2bbe764cc3" /><Relationship Type="http://schemas.openxmlformats.org/officeDocument/2006/relationships/slide" Target="/ppt/slides/slide3.xml" Id="R8e1fa61f3bd041e4" /><Relationship Type="http://schemas.openxmlformats.org/officeDocument/2006/relationships/slide" Target="/ppt/slides/slide4.xml" Id="Rb46bb48745e142b4" /><Relationship Type="http://schemas.openxmlformats.org/officeDocument/2006/relationships/slide" Target="/ppt/slides/slide5.xml" Id="R2021200c9e9e4426" /><Relationship Type="http://schemas.openxmlformats.org/officeDocument/2006/relationships/slide" Target="/ppt/slides/slide6.xml" Id="R27a5c597faa14c7e" /><Relationship Type="http://schemas.openxmlformats.org/officeDocument/2006/relationships/slide" Target="/ppt/slides/slide7.xml" Id="Re0d32686125e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41876c1374e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fbb3c41524cec" /><Relationship Type="http://schemas.openxmlformats.org/officeDocument/2006/relationships/theme" Target="/ppt/slideMasters/theme/theme1.xml" Id="R625fda5648a146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cfbb3c41524c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bb167361042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5bb6d048146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2c95a74b64b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2af3a496e44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057fbebee4c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bfea63def4e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be88d903346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HHF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111 742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12 104 037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16 088 565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16 906 850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ALNÆS GREVE-ISDAHL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923 861 696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HHF INVEST AS</a:t>
            </a:r>
          </a:p>
        </p:txBody>
      </p:sp>
    </p:spTree>
  </p:cSld>
  <p:clrMapOvr>
    <a:masterClrMapping xmlns:a="http://schemas.openxmlformats.org/drawingml/2006/main"/>
  </p:clrMapOvr>
</p:sld>
</file>