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1d6c13210342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abd2a42d824d51"/>
  </p:sldMasterIdLst>
  <p:sldIdLst>
    <p:sldId xmlns:r="http://schemas.openxmlformats.org/officeDocument/2006/relationships" id="256" r:id="R5e6c989d2f3d46d2"/>
    <p:sldId xmlns:r="http://schemas.openxmlformats.org/officeDocument/2006/relationships" id="257" r:id="R689e95e747c24ac2"/>
    <p:sldId xmlns:r="http://schemas.openxmlformats.org/officeDocument/2006/relationships" id="258" r:id="R81b48b83b1a741f1"/>
    <p:sldId xmlns:r="http://schemas.openxmlformats.org/officeDocument/2006/relationships" id="259" r:id="Rcab7f1a8ed244a29"/>
    <p:sldId xmlns:r="http://schemas.openxmlformats.org/officeDocument/2006/relationships" id="260" r:id="R5137d2a1fbf44373"/>
    <p:sldId xmlns:r="http://schemas.openxmlformats.org/officeDocument/2006/relationships" id="261" r:id="R38315de1bde34a08"/>
    <p:sldId xmlns:r="http://schemas.openxmlformats.org/officeDocument/2006/relationships" id="262" r:id="Rffa8e993b0214d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bd2a42d824d51" /><Relationship Type="http://schemas.openxmlformats.org/officeDocument/2006/relationships/slide" Target="/ppt/slides/slide1.xml" Id="R5e6c989d2f3d46d2" /><Relationship Type="http://schemas.openxmlformats.org/officeDocument/2006/relationships/slide" Target="/ppt/slides/slide2.xml" Id="R689e95e747c24ac2" /><Relationship Type="http://schemas.openxmlformats.org/officeDocument/2006/relationships/slide" Target="/ppt/slides/slide3.xml" Id="R81b48b83b1a741f1" /><Relationship Type="http://schemas.openxmlformats.org/officeDocument/2006/relationships/slide" Target="/ppt/slides/slide4.xml" Id="Rcab7f1a8ed244a29" /><Relationship Type="http://schemas.openxmlformats.org/officeDocument/2006/relationships/slide" Target="/ppt/slides/slide5.xml" Id="R5137d2a1fbf44373" /><Relationship Type="http://schemas.openxmlformats.org/officeDocument/2006/relationships/slide" Target="/ppt/slides/slide6.xml" Id="R38315de1bde34a08" /><Relationship Type="http://schemas.openxmlformats.org/officeDocument/2006/relationships/slide" Target="/ppt/slides/slide7.xml" Id="Rffa8e993b0214d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28a82564b4d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03a79fd744e37" /><Relationship Type="http://schemas.openxmlformats.org/officeDocument/2006/relationships/theme" Target="/ppt/slideMasters/theme/theme1.xml" Id="R0ee9f4b836f0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e03a79fd744e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79c3ec278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efb2dd77a4e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ba524503445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6a7f8312548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5a870bf04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8e70b087142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f11e6471b43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RAGE INVEST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17 961 202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18 146 576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RAGE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Myklabergtunet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923 857 583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