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20239436ef44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31138ee493435c"/>
  </p:sldMasterIdLst>
  <p:sldIdLst>
    <p:sldId xmlns:r="http://schemas.openxmlformats.org/officeDocument/2006/relationships" id="256" r:id="R58f3fb4585d84368"/>
    <p:sldId xmlns:r="http://schemas.openxmlformats.org/officeDocument/2006/relationships" id="257" r:id="R559ba69b47514810"/>
    <p:sldId xmlns:r="http://schemas.openxmlformats.org/officeDocument/2006/relationships" id="258" r:id="R67c444c5d82c4cc8"/>
    <p:sldId xmlns:r="http://schemas.openxmlformats.org/officeDocument/2006/relationships" id="259" r:id="Rb37699d12e2c4d39"/>
    <p:sldId xmlns:r="http://schemas.openxmlformats.org/officeDocument/2006/relationships" id="260" r:id="R6e1b7f06686c4d46"/>
    <p:sldId xmlns:r="http://schemas.openxmlformats.org/officeDocument/2006/relationships" id="261" r:id="R4b4c8b4b14a146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31138ee493435c" /><Relationship Type="http://schemas.openxmlformats.org/officeDocument/2006/relationships/slide" Target="/ppt/slides/slide1.xml" Id="R58f3fb4585d84368" /><Relationship Type="http://schemas.openxmlformats.org/officeDocument/2006/relationships/slide" Target="/ppt/slides/slide2.xml" Id="R559ba69b47514810" /><Relationship Type="http://schemas.openxmlformats.org/officeDocument/2006/relationships/slide" Target="/ppt/slides/slide3.xml" Id="R67c444c5d82c4cc8" /><Relationship Type="http://schemas.openxmlformats.org/officeDocument/2006/relationships/slide" Target="/ppt/slides/slide4.xml" Id="Rb37699d12e2c4d39" /><Relationship Type="http://schemas.openxmlformats.org/officeDocument/2006/relationships/slide" Target="/ppt/slides/slide5.xml" Id="R6e1b7f06686c4d46" /><Relationship Type="http://schemas.openxmlformats.org/officeDocument/2006/relationships/slide" Target="/ppt/slides/slide6.xml" Id="R4b4c8b4b14a146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bde0510c3748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74ac9db568477c" /><Relationship Type="http://schemas.openxmlformats.org/officeDocument/2006/relationships/theme" Target="/ppt/slideMasters/theme/theme1.xml" Id="R747b55f33ac641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74ac9db56847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b060e51f645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b52073dadf42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a96f978fde46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94120ead6a4f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c12a72b4ec43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f30f82bb8d41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RAGE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RAGE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Myklabergtunet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4052 Røyneberg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923 857 583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RAGE INVEST AS</a:t>
            </a:r>
          </a:p>
        </p:txBody>
      </p:sp>
    </p:spTree>
  </p:cSld>
  <p:clrMapOvr>
    <a:masterClrMapping xmlns:a="http://schemas.openxmlformats.org/drawingml/2006/main"/>
  </p:clrMapOvr>
</p:sld>
</file>