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3dc4af64a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49da4c74e460a"/>
  </p:sldMasterIdLst>
  <p:sldIdLst>
    <p:sldId xmlns:r="http://schemas.openxmlformats.org/officeDocument/2006/relationships" id="256" r:id="R930bef7931ad49df"/>
    <p:sldId xmlns:r="http://schemas.openxmlformats.org/officeDocument/2006/relationships" id="257" r:id="Rdeddbdabd0d9486f"/>
    <p:sldId xmlns:r="http://schemas.openxmlformats.org/officeDocument/2006/relationships" id="258" r:id="R179985b1858b44e1"/>
    <p:sldId xmlns:r="http://schemas.openxmlformats.org/officeDocument/2006/relationships" id="259" r:id="R30a91e8fb6b04a72"/>
    <p:sldId xmlns:r="http://schemas.openxmlformats.org/officeDocument/2006/relationships" id="260" r:id="R58315d9925784ab0"/>
    <p:sldId xmlns:r="http://schemas.openxmlformats.org/officeDocument/2006/relationships" id="261" r:id="Rb039950199284000"/>
    <p:sldId xmlns:r="http://schemas.openxmlformats.org/officeDocument/2006/relationships" id="262" r:id="Rac438c046818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49da4c74e460a" /><Relationship Type="http://schemas.openxmlformats.org/officeDocument/2006/relationships/slide" Target="/ppt/slides/slide1.xml" Id="R930bef7931ad49df" /><Relationship Type="http://schemas.openxmlformats.org/officeDocument/2006/relationships/slide" Target="/ppt/slides/slide2.xml" Id="Rdeddbdabd0d9486f" /><Relationship Type="http://schemas.openxmlformats.org/officeDocument/2006/relationships/slide" Target="/ppt/slides/slide3.xml" Id="R179985b1858b44e1" /><Relationship Type="http://schemas.openxmlformats.org/officeDocument/2006/relationships/slide" Target="/ppt/slides/slide4.xml" Id="R30a91e8fb6b04a72" /><Relationship Type="http://schemas.openxmlformats.org/officeDocument/2006/relationships/slide" Target="/ppt/slides/slide5.xml" Id="R58315d9925784ab0" /><Relationship Type="http://schemas.openxmlformats.org/officeDocument/2006/relationships/slide" Target="/ppt/slides/slide6.xml" Id="Rb039950199284000" /><Relationship Type="http://schemas.openxmlformats.org/officeDocument/2006/relationships/slide" Target="/ppt/slides/slide7.xml" Id="Rac438c046818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a1a0eda36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5da1153a4478" /><Relationship Type="http://schemas.openxmlformats.org/officeDocument/2006/relationships/theme" Target="/ppt/slideMasters/theme/theme1.xml" Id="R5f5c8563530b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a5da1153a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2d9fb39a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6417072b6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11540a86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51f9bfe7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c52937ac1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ca5e512e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d694abf6b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PLASTICITY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BILDØY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Inge Bildøy, Torolv Kveldulvsons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923 848 665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