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7314975fa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bb66085bb4bd4"/>
  </p:sldMasterIdLst>
  <p:sldIdLst>
    <p:sldId xmlns:r="http://schemas.openxmlformats.org/officeDocument/2006/relationships" id="256" r:id="Rb8d1168aa68746ac"/>
    <p:sldId xmlns:r="http://schemas.openxmlformats.org/officeDocument/2006/relationships" id="257" r:id="R34f82efa05634a65"/>
    <p:sldId xmlns:r="http://schemas.openxmlformats.org/officeDocument/2006/relationships" id="258" r:id="Rbd7e147b375d4b9d"/>
    <p:sldId xmlns:r="http://schemas.openxmlformats.org/officeDocument/2006/relationships" id="259" r:id="R850d6c4c4c144ab4"/>
    <p:sldId xmlns:r="http://schemas.openxmlformats.org/officeDocument/2006/relationships" id="260" r:id="R7bb099b6a8a74258"/>
    <p:sldId xmlns:r="http://schemas.openxmlformats.org/officeDocument/2006/relationships" id="261" r:id="Rd9fcbffc1d094cb3"/>
    <p:sldId xmlns:r="http://schemas.openxmlformats.org/officeDocument/2006/relationships" id="262" r:id="Rf5be85c3c30b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bb66085bb4bd4" /><Relationship Type="http://schemas.openxmlformats.org/officeDocument/2006/relationships/slide" Target="/ppt/slides/slide1.xml" Id="Rb8d1168aa68746ac" /><Relationship Type="http://schemas.openxmlformats.org/officeDocument/2006/relationships/slide" Target="/ppt/slides/slide2.xml" Id="R34f82efa05634a65" /><Relationship Type="http://schemas.openxmlformats.org/officeDocument/2006/relationships/slide" Target="/ppt/slides/slide3.xml" Id="Rbd7e147b375d4b9d" /><Relationship Type="http://schemas.openxmlformats.org/officeDocument/2006/relationships/slide" Target="/ppt/slides/slide4.xml" Id="R850d6c4c4c144ab4" /><Relationship Type="http://schemas.openxmlformats.org/officeDocument/2006/relationships/slide" Target="/ppt/slides/slide5.xml" Id="R7bb099b6a8a74258" /><Relationship Type="http://schemas.openxmlformats.org/officeDocument/2006/relationships/slide" Target="/ppt/slides/slide6.xml" Id="Rd9fcbffc1d094cb3" /><Relationship Type="http://schemas.openxmlformats.org/officeDocument/2006/relationships/slide" Target="/ppt/slides/slide7.xml" Id="Rf5be85c3c30b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47f95cc59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18fc7077d43b3" /><Relationship Type="http://schemas.openxmlformats.org/officeDocument/2006/relationships/theme" Target="/ppt/slideMasters/theme/theme1.xml" Id="R22f0e70350e7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a18fc7077d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f5f9d7b8a49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9c022f696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0e119c4544f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2a9b7d8a644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c2b3e0e6142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079cc909c41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f59d0ece840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GUSTAVSEN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GUSTAVSEN RØR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9 030 370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3 279 867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KJÆR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JACOBSEN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USTAD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136A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20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www.gustavsenvvs.no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GUSTAVSEN RØR AS</a:t>
            </a:r>
          </a:p>
        </p:txBody>
      </p:sp>
    </p:spTree>
  </p:cSld>
  <p:clrMapOvr>
    <a:masterClrMapping xmlns:a="http://schemas.openxmlformats.org/drawingml/2006/main"/>
  </p:clrMapOvr>
</p:sld>
</file>