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1d26562ac741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69f91260574356"/>
  </p:sldMasterIdLst>
  <p:sldIdLst>
    <p:sldId xmlns:r="http://schemas.openxmlformats.org/officeDocument/2006/relationships" id="256" r:id="R82c6a2cbeb984b7a"/>
    <p:sldId xmlns:r="http://schemas.openxmlformats.org/officeDocument/2006/relationships" id="257" r:id="Rccc46a37355f4463"/>
    <p:sldId xmlns:r="http://schemas.openxmlformats.org/officeDocument/2006/relationships" id="258" r:id="Rcf42d96466c94fa0"/>
    <p:sldId xmlns:r="http://schemas.openxmlformats.org/officeDocument/2006/relationships" id="259" r:id="R819d809d424d4a13"/>
    <p:sldId xmlns:r="http://schemas.openxmlformats.org/officeDocument/2006/relationships" id="260" r:id="R9e65c73c016e4b46"/>
    <p:sldId xmlns:r="http://schemas.openxmlformats.org/officeDocument/2006/relationships" id="261" r:id="R07eec78c8cc448fc"/>
    <p:sldId xmlns:r="http://schemas.openxmlformats.org/officeDocument/2006/relationships" id="262" r:id="R0cbfaa43f7b043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69f91260574356" /><Relationship Type="http://schemas.openxmlformats.org/officeDocument/2006/relationships/slide" Target="/ppt/slides/slide1.xml" Id="R82c6a2cbeb984b7a" /><Relationship Type="http://schemas.openxmlformats.org/officeDocument/2006/relationships/slide" Target="/ppt/slides/slide2.xml" Id="Rccc46a37355f4463" /><Relationship Type="http://schemas.openxmlformats.org/officeDocument/2006/relationships/slide" Target="/ppt/slides/slide3.xml" Id="Rcf42d96466c94fa0" /><Relationship Type="http://schemas.openxmlformats.org/officeDocument/2006/relationships/slide" Target="/ppt/slides/slide4.xml" Id="R819d809d424d4a13" /><Relationship Type="http://schemas.openxmlformats.org/officeDocument/2006/relationships/slide" Target="/ppt/slides/slide5.xml" Id="R9e65c73c016e4b46" /><Relationship Type="http://schemas.openxmlformats.org/officeDocument/2006/relationships/slide" Target="/ppt/slides/slide6.xml" Id="R07eec78c8cc448fc" /><Relationship Type="http://schemas.openxmlformats.org/officeDocument/2006/relationships/slide" Target="/ppt/slides/slide7.xml" Id="R0cbfaa43f7b043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f614b03b1f47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d24cc29094bb0" /><Relationship Type="http://schemas.openxmlformats.org/officeDocument/2006/relationships/theme" Target="/ppt/slideMasters/theme/theme1.xml" Id="R912be9f0b62a40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bd24cc29094b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fe67147e441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5da6d21f34e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ff1bc86cd41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575a5d8b34a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0f830a2b045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18596971e4b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cec5a5cdc49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REGNSKAPSRÅDGIVNING AS ble etablert [år] og holder til i Veggli.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1 966 129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295 259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626 992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BOGSTRAND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Bogstrandvegen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3628 Veggli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923 842 012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REGNSKAPSRÅDGIVNING AS</a:t>
            </a:r>
          </a:p>
        </p:txBody>
      </p:sp>
    </p:spTree>
  </p:cSld>
  <p:clrMapOvr>
    <a:masterClrMapping xmlns:a="http://schemas.openxmlformats.org/drawingml/2006/main"/>
  </p:clrMapOvr>
</p:sld>
</file>