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1c664e9ab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04841954a435d"/>
  </p:sldMasterIdLst>
  <p:sldIdLst>
    <p:sldId xmlns:r="http://schemas.openxmlformats.org/officeDocument/2006/relationships" id="256" r:id="R4af8d94f0ba145b4"/>
    <p:sldId xmlns:r="http://schemas.openxmlformats.org/officeDocument/2006/relationships" id="257" r:id="Raeab7787a5d94822"/>
    <p:sldId xmlns:r="http://schemas.openxmlformats.org/officeDocument/2006/relationships" id="258" r:id="R68b64ef1f4ce4346"/>
    <p:sldId xmlns:r="http://schemas.openxmlformats.org/officeDocument/2006/relationships" id="259" r:id="R74ee051f23bf4f7a"/>
    <p:sldId xmlns:r="http://schemas.openxmlformats.org/officeDocument/2006/relationships" id="260" r:id="R05eb5ed5437f4e2d"/>
    <p:sldId xmlns:r="http://schemas.openxmlformats.org/officeDocument/2006/relationships" id="261" r:id="R2efeac8d3c524765"/>
    <p:sldId xmlns:r="http://schemas.openxmlformats.org/officeDocument/2006/relationships" id="262" r:id="Rd75f058f6cfd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04841954a435d" /><Relationship Type="http://schemas.openxmlformats.org/officeDocument/2006/relationships/slide" Target="/ppt/slides/slide1.xml" Id="R4af8d94f0ba145b4" /><Relationship Type="http://schemas.openxmlformats.org/officeDocument/2006/relationships/slide" Target="/ppt/slides/slide2.xml" Id="Raeab7787a5d94822" /><Relationship Type="http://schemas.openxmlformats.org/officeDocument/2006/relationships/slide" Target="/ppt/slides/slide3.xml" Id="R68b64ef1f4ce4346" /><Relationship Type="http://schemas.openxmlformats.org/officeDocument/2006/relationships/slide" Target="/ppt/slides/slide4.xml" Id="R74ee051f23bf4f7a" /><Relationship Type="http://schemas.openxmlformats.org/officeDocument/2006/relationships/slide" Target="/ppt/slides/slide5.xml" Id="R05eb5ed5437f4e2d" /><Relationship Type="http://schemas.openxmlformats.org/officeDocument/2006/relationships/slide" Target="/ppt/slides/slide6.xml" Id="R2efeac8d3c524765" /><Relationship Type="http://schemas.openxmlformats.org/officeDocument/2006/relationships/slide" Target="/ppt/slides/slide7.xml" Id="Rd75f058f6cfd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9920e835d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afff9b9ee4b2c" /><Relationship Type="http://schemas.openxmlformats.org/officeDocument/2006/relationships/theme" Target="/ppt/slideMasters/theme/theme1.xml" Id="R322a209f2c36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afff9b9ee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10ed42b73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6343d2325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9c791bdf1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6729f2eca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5867694d8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81c61c68c49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ec6d7c7ff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