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2aebf7968b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925ff6895347ff"/>
  </p:sldMasterIdLst>
  <p:sldIdLst>
    <p:sldId xmlns:r="http://schemas.openxmlformats.org/officeDocument/2006/relationships" id="256" r:id="Rebd6fcc13a2443c7"/>
    <p:sldId xmlns:r="http://schemas.openxmlformats.org/officeDocument/2006/relationships" id="257" r:id="R5460601097884478"/>
    <p:sldId xmlns:r="http://schemas.openxmlformats.org/officeDocument/2006/relationships" id="258" r:id="R4ede171edbc14e2a"/>
    <p:sldId xmlns:r="http://schemas.openxmlformats.org/officeDocument/2006/relationships" id="259" r:id="R41377f8a83ff42cf"/>
    <p:sldId xmlns:r="http://schemas.openxmlformats.org/officeDocument/2006/relationships" id="260" r:id="R24d78de2bf3a4930"/>
    <p:sldId xmlns:r="http://schemas.openxmlformats.org/officeDocument/2006/relationships" id="261" r:id="Rdca6359c2ee7469a"/>
    <p:sldId xmlns:r="http://schemas.openxmlformats.org/officeDocument/2006/relationships" id="262" r:id="Rd88b017ed63f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25ff6895347ff" /><Relationship Type="http://schemas.openxmlformats.org/officeDocument/2006/relationships/slide" Target="/ppt/slides/slide1.xml" Id="Rebd6fcc13a2443c7" /><Relationship Type="http://schemas.openxmlformats.org/officeDocument/2006/relationships/slide" Target="/ppt/slides/slide2.xml" Id="R5460601097884478" /><Relationship Type="http://schemas.openxmlformats.org/officeDocument/2006/relationships/slide" Target="/ppt/slides/slide3.xml" Id="R4ede171edbc14e2a" /><Relationship Type="http://schemas.openxmlformats.org/officeDocument/2006/relationships/slide" Target="/ppt/slides/slide4.xml" Id="R41377f8a83ff42cf" /><Relationship Type="http://schemas.openxmlformats.org/officeDocument/2006/relationships/slide" Target="/ppt/slides/slide5.xml" Id="R24d78de2bf3a4930" /><Relationship Type="http://schemas.openxmlformats.org/officeDocument/2006/relationships/slide" Target="/ppt/slides/slide6.xml" Id="Rdca6359c2ee7469a" /><Relationship Type="http://schemas.openxmlformats.org/officeDocument/2006/relationships/slide" Target="/ppt/slides/slide7.xml" Id="Rd88b017ed63f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b8d1aa83241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70fd3b4a843b1" /><Relationship Type="http://schemas.openxmlformats.org/officeDocument/2006/relationships/theme" Target="/ppt/slideMasters/theme/theme1.xml" Id="Rd52b1d6d3e34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870fd3b4a8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ef012fcb7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3c505733d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b018d164c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a58ac916d4f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0de82a30844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d7a24784b4e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8cce9918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MAYFLOWER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MAYFLOWER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AMBLE ANUNDSEN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Maiblomtunet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923 827 072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MAYFLOWER HOLDING AS</a:t>
            </a:r>
          </a:p>
        </p:txBody>
      </p:sp>
    </p:spTree>
  </p:cSld>
  <p:clrMapOvr>
    <a:masterClrMapping xmlns:a="http://schemas.openxmlformats.org/drawingml/2006/main"/>
  </p:clrMapOvr>
</p:sld>
</file>