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09dda1085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1f43b037b4c6b"/>
  </p:sldMasterIdLst>
  <p:sldIdLst>
    <p:sldId xmlns:r="http://schemas.openxmlformats.org/officeDocument/2006/relationships" id="256" r:id="Re43ab1358d3f435c"/>
    <p:sldId xmlns:r="http://schemas.openxmlformats.org/officeDocument/2006/relationships" id="257" r:id="Rfe2fb61afca24db3"/>
    <p:sldId xmlns:r="http://schemas.openxmlformats.org/officeDocument/2006/relationships" id="258" r:id="Rc7fca6c5e6524361"/>
    <p:sldId xmlns:r="http://schemas.openxmlformats.org/officeDocument/2006/relationships" id="259" r:id="R1650d5bb4ed144b8"/>
    <p:sldId xmlns:r="http://schemas.openxmlformats.org/officeDocument/2006/relationships" id="260" r:id="Ra64c82a594fe4eba"/>
    <p:sldId xmlns:r="http://schemas.openxmlformats.org/officeDocument/2006/relationships" id="261" r:id="R87b76d8b468d403d"/>
    <p:sldId xmlns:r="http://schemas.openxmlformats.org/officeDocument/2006/relationships" id="262" r:id="Re590e282eda0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1f43b037b4c6b" /><Relationship Type="http://schemas.openxmlformats.org/officeDocument/2006/relationships/slide" Target="/ppt/slides/slide1.xml" Id="Re43ab1358d3f435c" /><Relationship Type="http://schemas.openxmlformats.org/officeDocument/2006/relationships/slide" Target="/ppt/slides/slide2.xml" Id="Rfe2fb61afca24db3" /><Relationship Type="http://schemas.openxmlformats.org/officeDocument/2006/relationships/slide" Target="/ppt/slides/slide3.xml" Id="Rc7fca6c5e6524361" /><Relationship Type="http://schemas.openxmlformats.org/officeDocument/2006/relationships/slide" Target="/ppt/slides/slide4.xml" Id="R1650d5bb4ed144b8" /><Relationship Type="http://schemas.openxmlformats.org/officeDocument/2006/relationships/slide" Target="/ppt/slides/slide5.xml" Id="Ra64c82a594fe4eba" /><Relationship Type="http://schemas.openxmlformats.org/officeDocument/2006/relationships/slide" Target="/ppt/slides/slide6.xml" Id="R87b76d8b468d403d" /><Relationship Type="http://schemas.openxmlformats.org/officeDocument/2006/relationships/slide" Target="/ppt/slides/slide7.xml" Id="Re590e282eda0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e1ecbe7c3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3770907944f9" /><Relationship Type="http://schemas.openxmlformats.org/officeDocument/2006/relationships/theme" Target="/ppt/slideMasters/theme/theme1.xml" Id="Rb63ec7739d19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037709079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ebedde4fe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73b34768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530079fd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5c014f1a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1cb99ac8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1fd707b4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2e7476f3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3 126 429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