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70adea6ce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fe4b527414f1d"/>
  </p:sldMasterIdLst>
  <p:sldIdLst>
    <p:sldId xmlns:r="http://schemas.openxmlformats.org/officeDocument/2006/relationships" id="256" r:id="Rf773ed27f2524c1f"/>
    <p:sldId xmlns:r="http://schemas.openxmlformats.org/officeDocument/2006/relationships" id="257" r:id="Rdc3c4daf5a674c72"/>
    <p:sldId xmlns:r="http://schemas.openxmlformats.org/officeDocument/2006/relationships" id="258" r:id="Re7d0324837a14f1c"/>
    <p:sldId xmlns:r="http://schemas.openxmlformats.org/officeDocument/2006/relationships" id="259" r:id="R6f9afa042c0c446f"/>
    <p:sldId xmlns:r="http://schemas.openxmlformats.org/officeDocument/2006/relationships" id="260" r:id="R721db5b421604cdc"/>
    <p:sldId xmlns:r="http://schemas.openxmlformats.org/officeDocument/2006/relationships" id="261" r:id="R54642f912bb446fb"/>
    <p:sldId xmlns:r="http://schemas.openxmlformats.org/officeDocument/2006/relationships" id="262" r:id="Rc287103140ee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fe4b527414f1d" /><Relationship Type="http://schemas.openxmlformats.org/officeDocument/2006/relationships/slide" Target="/ppt/slides/slide1.xml" Id="Rf773ed27f2524c1f" /><Relationship Type="http://schemas.openxmlformats.org/officeDocument/2006/relationships/slide" Target="/ppt/slides/slide2.xml" Id="Rdc3c4daf5a674c72" /><Relationship Type="http://schemas.openxmlformats.org/officeDocument/2006/relationships/slide" Target="/ppt/slides/slide3.xml" Id="Re7d0324837a14f1c" /><Relationship Type="http://schemas.openxmlformats.org/officeDocument/2006/relationships/slide" Target="/ppt/slides/slide4.xml" Id="R6f9afa042c0c446f" /><Relationship Type="http://schemas.openxmlformats.org/officeDocument/2006/relationships/slide" Target="/ppt/slides/slide5.xml" Id="R721db5b421604cdc" /><Relationship Type="http://schemas.openxmlformats.org/officeDocument/2006/relationships/slide" Target="/ppt/slides/slide6.xml" Id="R54642f912bb446fb" /><Relationship Type="http://schemas.openxmlformats.org/officeDocument/2006/relationships/slide" Target="/ppt/slides/slide7.xml" Id="Rc287103140ee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02e3b0ff5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054d953e4d55" /><Relationship Type="http://schemas.openxmlformats.org/officeDocument/2006/relationships/theme" Target="/ppt/slideMasters/theme/theme1.xml" Id="R807dd6bd1b69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0054d953e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12728329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17de5504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70a2f9d9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736aa768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4eb816ff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21404ef4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e3cb13c7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SYREVEGEN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HØINES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