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77df087d66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047bcd88c404a"/>
  </p:sldMasterIdLst>
  <p:sldIdLst>
    <p:sldId xmlns:r="http://schemas.openxmlformats.org/officeDocument/2006/relationships" id="256" r:id="R54a81882cb274d48"/>
    <p:sldId xmlns:r="http://schemas.openxmlformats.org/officeDocument/2006/relationships" id="257" r:id="R3994d4ea701a46ee"/>
    <p:sldId xmlns:r="http://schemas.openxmlformats.org/officeDocument/2006/relationships" id="258" r:id="Rc29066e360e447a0"/>
    <p:sldId xmlns:r="http://schemas.openxmlformats.org/officeDocument/2006/relationships" id="259" r:id="Rf20d48b6b0ce4c7f"/>
    <p:sldId xmlns:r="http://schemas.openxmlformats.org/officeDocument/2006/relationships" id="260" r:id="R2c036605ba5349e8"/>
    <p:sldId xmlns:r="http://schemas.openxmlformats.org/officeDocument/2006/relationships" id="261" r:id="R2c7700ae0ed04af4"/>
    <p:sldId xmlns:r="http://schemas.openxmlformats.org/officeDocument/2006/relationships" id="262" r:id="R3675d527c93a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047bcd88c404a" /><Relationship Type="http://schemas.openxmlformats.org/officeDocument/2006/relationships/slide" Target="/ppt/slides/slide1.xml" Id="R54a81882cb274d48" /><Relationship Type="http://schemas.openxmlformats.org/officeDocument/2006/relationships/slide" Target="/ppt/slides/slide2.xml" Id="R3994d4ea701a46ee" /><Relationship Type="http://schemas.openxmlformats.org/officeDocument/2006/relationships/slide" Target="/ppt/slides/slide3.xml" Id="Rc29066e360e447a0" /><Relationship Type="http://schemas.openxmlformats.org/officeDocument/2006/relationships/slide" Target="/ppt/slides/slide4.xml" Id="Rf20d48b6b0ce4c7f" /><Relationship Type="http://schemas.openxmlformats.org/officeDocument/2006/relationships/slide" Target="/ppt/slides/slide5.xml" Id="R2c036605ba5349e8" /><Relationship Type="http://schemas.openxmlformats.org/officeDocument/2006/relationships/slide" Target="/ppt/slides/slide6.xml" Id="R2c7700ae0ed04af4" /><Relationship Type="http://schemas.openxmlformats.org/officeDocument/2006/relationships/slide" Target="/ppt/slides/slide7.xml" Id="R3675d527c93a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f20df6cc6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be95296b04d0e" /><Relationship Type="http://schemas.openxmlformats.org/officeDocument/2006/relationships/theme" Target="/ppt/slideMasters/theme/theme1.xml" Id="Rd1fcb4e0076c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be95296b0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ebf82d94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03794c40c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b98deeafa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902bf98e40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841bab7f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f1e7f70434e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eee99f27f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NORVESTOR SPV 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688 225 000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689 973 000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L.P.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923 807 888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