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9eb34f0e5044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06781a7fe44591"/>
  </p:sldMasterIdLst>
  <p:sldIdLst>
    <p:sldId xmlns:r="http://schemas.openxmlformats.org/officeDocument/2006/relationships" id="256" r:id="R97eb9abdb23849a9"/>
    <p:sldId xmlns:r="http://schemas.openxmlformats.org/officeDocument/2006/relationships" id="257" r:id="R339e7f18f76847d1"/>
    <p:sldId xmlns:r="http://schemas.openxmlformats.org/officeDocument/2006/relationships" id="258" r:id="R2d91456cbfb34fdf"/>
    <p:sldId xmlns:r="http://schemas.openxmlformats.org/officeDocument/2006/relationships" id="259" r:id="R1052337b450e4aaf"/>
    <p:sldId xmlns:r="http://schemas.openxmlformats.org/officeDocument/2006/relationships" id="260" r:id="R42ff5dc5e4fb48ae"/>
    <p:sldId xmlns:r="http://schemas.openxmlformats.org/officeDocument/2006/relationships" id="261" r:id="R2fc039f42f484cd3"/>
    <p:sldId xmlns:r="http://schemas.openxmlformats.org/officeDocument/2006/relationships" id="262" r:id="R58baf489494b44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06781a7fe44591" /><Relationship Type="http://schemas.openxmlformats.org/officeDocument/2006/relationships/slide" Target="/ppt/slides/slide1.xml" Id="R97eb9abdb23849a9" /><Relationship Type="http://schemas.openxmlformats.org/officeDocument/2006/relationships/slide" Target="/ppt/slides/slide2.xml" Id="R339e7f18f76847d1" /><Relationship Type="http://schemas.openxmlformats.org/officeDocument/2006/relationships/slide" Target="/ppt/slides/slide3.xml" Id="R2d91456cbfb34fdf" /><Relationship Type="http://schemas.openxmlformats.org/officeDocument/2006/relationships/slide" Target="/ppt/slides/slide4.xml" Id="R1052337b450e4aaf" /><Relationship Type="http://schemas.openxmlformats.org/officeDocument/2006/relationships/slide" Target="/ppt/slides/slide5.xml" Id="R42ff5dc5e4fb48ae" /><Relationship Type="http://schemas.openxmlformats.org/officeDocument/2006/relationships/slide" Target="/ppt/slides/slide6.xml" Id="R2fc039f42f484cd3" /><Relationship Type="http://schemas.openxmlformats.org/officeDocument/2006/relationships/slide" Target="/ppt/slides/slide7.xml" Id="R58baf489494b44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ec4ebef8d545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ff3d70fd494bb8" /><Relationship Type="http://schemas.openxmlformats.org/officeDocument/2006/relationships/theme" Target="/ppt/slideMasters/theme/theme1.xml" Id="Rfc391c4662ea42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ff3d70fd494b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9e8a222c7f4c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9eb763e91043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09065070d45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f8e99223e640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02777d25c244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012ad133a142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23e185ddaf46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CHIP TOPCO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CHIP TOPCO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CHIP TOPCO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CHIP TOPCO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CHIP TOPCO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CHIP TOPCO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−179 013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2 023 783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1 388 849 892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1 388 849 892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CHIP TOPCO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NORVESTOR SPV I HOLDING AS  –  50,9 %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NORVESTOR SPV I HOLDING AS  –  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CREDO INVEST NR 10 AS  –  6,5 %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VIKINGSTAD INVEST AS  –  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 INNOVASJON AS  –  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GARNENG KAPITAL AS  –  1,5 %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CHIP TOPCO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Hieronymus Heyerdahls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923 807 802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CHIP TOPCO AS</a:t>
            </a:r>
          </a:p>
        </p:txBody>
      </p:sp>
    </p:spTree>
  </p:cSld>
  <p:clrMapOvr>
    <a:masterClrMapping xmlns:a="http://schemas.openxmlformats.org/drawingml/2006/main"/>
  </p:clrMapOvr>
</p:sld>
</file>