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988a8fb2a4f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3566bcdeeb4de8"/>
  </p:sldMasterIdLst>
  <p:sldIdLst>
    <p:sldId xmlns:r="http://schemas.openxmlformats.org/officeDocument/2006/relationships" id="256" r:id="R9fecc094851542f9"/>
    <p:sldId xmlns:r="http://schemas.openxmlformats.org/officeDocument/2006/relationships" id="257" r:id="R8117eb4d3ad846c0"/>
    <p:sldId xmlns:r="http://schemas.openxmlformats.org/officeDocument/2006/relationships" id="258" r:id="Rd3dc980b3b0c4391"/>
    <p:sldId xmlns:r="http://schemas.openxmlformats.org/officeDocument/2006/relationships" id="259" r:id="Rc89bfa693fea4ef5"/>
    <p:sldId xmlns:r="http://schemas.openxmlformats.org/officeDocument/2006/relationships" id="260" r:id="R1e7127e638b144ce"/>
    <p:sldId xmlns:r="http://schemas.openxmlformats.org/officeDocument/2006/relationships" id="261" r:id="R607511c26f194870"/>
    <p:sldId xmlns:r="http://schemas.openxmlformats.org/officeDocument/2006/relationships" id="262" r:id="Rdb48cebdcf884c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566bcdeeb4de8" /><Relationship Type="http://schemas.openxmlformats.org/officeDocument/2006/relationships/slide" Target="/ppt/slides/slide1.xml" Id="R9fecc094851542f9" /><Relationship Type="http://schemas.openxmlformats.org/officeDocument/2006/relationships/slide" Target="/ppt/slides/slide2.xml" Id="R8117eb4d3ad846c0" /><Relationship Type="http://schemas.openxmlformats.org/officeDocument/2006/relationships/slide" Target="/ppt/slides/slide3.xml" Id="Rd3dc980b3b0c4391" /><Relationship Type="http://schemas.openxmlformats.org/officeDocument/2006/relationships/slide" Target="/ppt/slides/slide4.xml" Id="Rc89bfa693fea4ef5" /><Relationship Type="http://schemas.openxmlformats.org/officeDocument/2006/relationships/slide" Target="/ppt/slides/slide5.xml" Id="R1e7127e638b144ce" /><Relationship Type="http://schemas.openxmlformats.org/officeDocument/2006/relationships/slide" Target="/ppt/slides/slide6.xml" Id="R607511c26f194870" /><Relationship Type="http://schemas.openxmlformats.org/officeDocument/2006/relationships/slide" Target="/ppt/slides/slide7.xml" Id="Rdb48cebdcf884c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eada08449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6d206a8e540ec" /><Relationship Type="http://schemas.openxmlformats.org/officeDocument/2006/relationships/theme" Target="/ppt/slideMasters/theme/theme1.xml" Id="R66303ca21cbd43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06d206a8e540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8a8ad845e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f3c5af042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804c1a8eb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8e70ed9cb41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db38ce31b45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9cd0d67844c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64ff6a29b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 BIDCO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1 208 692 000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3 534 088 000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MIDCO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923 807 748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