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2e41661cf64d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223088091d4d0f"/>
  </p:sldMasterIdLst>
  <p:sldIdLst>
    <p:sldId xmlns:r="http://schemas.openxmlformats.org/officeDocument/2006/relationships" id="256" r:id="R47b48998bf244973"/>
    <p:sldId xmlns:r="http://schemas.openxmlformats.org/officeDocument/2006/relationships" id="257" r:id="R518057f8607c4550"/>
    <p:sldId xmlns:r="http://schemas.openxmlformats.org/officeDocument/2006/relationships" id="258" r:id="Rc315d72be46e4875"/>
    <p:sldId xmlns:r="http://schemas.openxmlformats.org/officeDocument/2006/relationships" id="259" r:id="R5ab216a366ee4b89"/>
    <p:sldId xmlns:r="http://schemas.openxmlformats.org/officeDocument/2006/relationships" id="260" r:id="R2e96c7e7b72b4376"/>
    <p:sldId xmlns:r="http://schemas.openxmlformats.org/officeDocument/2006/relationships" id="261" r:id="Re25ab8c90821427d"/>
    <p:sldId xmlns:r="http://schemas.openxmlformats.org/officeDocument/2006/relationships" id="262" r:id="R7155a76d759244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223088091d4d0f" /><Relationship Type="http://schemas.openxmlformats.org/officeDocument/2006/relationships/slide" Target="/ppt/slides/slide1.xml" Id="R47b48998bf244973" /><Relationship Type="http://schemas.openxmlformats.org/officeDocument/2006/relationships/slide" Target="/ppt/slides/slide2.xml" Id="R518057f8607c4550" /><Relationship Type="http://schemas.openxmlformats.org/officeDocument/2006/relationships/slide" Target="/ppt/slides/slide3.xml" Id="Rc315d72be46e4875" /><Relationship Type="http://schemas.openxmlformats.org/officeDocument/2006/relationships/slide" Target="/ppt/slides/slide4.xml" Id="R5ab216a366ee4b89" /><Relationship Type="http://schemas.openxmlformats.org/officeDocument/2006/relationships/slide" Target="/ppt/slides/slide5.xml" Id="R2e96c7e7b72b4376" /><Relationship Type="http://schemas.openxmlformats.org/officeDocument/2006/relationships/slide" Target="/ppt/slides/slide6.xml" Id="Re25ab8c90821427d" /><Relationship Type="http://schemas.openxmlformats.org/officeDocument/2006/relationships/slide" Target="/ppt/slides/slide7.xml" Id="R7155a76d759244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1d3dbbaa7440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f0c3a757349ec" /><Relationship Type="http://schemas.openxmlformats.org/officeDocument/2006/relationships/theme" Target="/ppt/slideMasters/theme/theme1.xml" Id="Re325b4800c5640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6f0c3a757349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8d06b3e3149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891c068fe45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8b277acc146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bd5263bf249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cd6dbe7d24d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d2b2d85c745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d8c065fa74e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UMF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UMF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14 879 050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14 879 050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 MARIUS FORNÆSS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MARI FORNÆSS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Daleveien 288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923 804 404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