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db0b4656547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1130818874fe8"/>
  </p:sldMasterIdLst>
  <p:sldIdLst>
    <p:sldId xmlns:r="http://schemas.openxmlformats.org/officeDocument/2006/relationships" id="256" r:id="R4b35152cbba3424e"/>
    <p:sldId xmlns:r="http://schemas.openxmlformats.org/officeDocument/2006/relationships" id="257" r:id="Ra93f14bd7aa647f2"/>
    <p:sldId xmlns:r="http://schemas.openxmlformats.org/officeDocument/2006/relationships" id="258" r:id="R389301b09274496e"/>
    <p:sldId xmlns:r="http://schemas.openxmlformats.org/officeDocument/2006/relationships" id="259" r:id="R3343e696db174c67"/>
    <p:sldId xmlns:r="http://schemas.openxmlformats.org/officeDocument/2006/relationships" id="260" r:id="R1f38a2b5182b41ad"/>
    <p:sldId xmlns:r="http://schemas.openxmlformats.org/officeDocument/2006/relationships" id="261" r:id="R368dc0b790784fdc"/>
    <p:sldId xmlns:r="http://schemas.openxmlformats.org/officeDocument/2006/relationships" id="262" r:id="R47d32b56006e4b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1130818874fe8" /><Relationship Type="http://schemas.openxmlformats.org/officeDocument/2006/relationships/slide" Target="/ppt/slides/slide1.xml" Id="R4b35152cbba3424e" /><Relationship Type="http://schemas.openxmlformats.org/officeDocument/2006/relationships/slide" Target="/ppt/slides/slide2.xml" Id="Ra93f14bd7aa647f2" /><Relationship Type="http://schemas.openxmlformats.org/officeDocument/2006/relationships/slide" Target="/ppt/slides/slide3.xml" Id="R389301b09274496e" /><Relationship Type="http://schemas.openxmlformats.org/officeDocument/2006/relationships/slide" Target="/ppt/slides/slide4.xml" Id="R3343e696db174c67" /><Relationship Type="http://schemas.openxmlformats.org/officeDocument/2006/relationships/slide" Target="/ppt/slides/slide5.xml" Id="R1f38a2b5182b41ad" /><Relationship Type="http://schemas.openxmlformats.org/officeDocument/2006/relationships/slide" Target="/ppt/slides/slide6.xml" Id="R368dc0b790784fdc" /><Relationship Type="http://schemas.openxmlformats.org/officeDocument/2006/relationships/slide" Target="/ppt/slides/slide7.xml" Id="R47d32b56006e4b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26f223bec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c57879c834250" /><Relationship Type="http://schemas.openxmlformats.org/officeDocument/2006/relationships/theme" Target="/ppt/slideMasters/theme/theme1.xml" Id="Rdd20fff32fff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c57879c83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4292273e7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b340df2bc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ebee9797d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6bda92869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7ef254d141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f78ffbcce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415ab1fae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56 221 743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−1 563 723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13 298 129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923 792 457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