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001a4da2f9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26628c3fb4896"/>
  </p:sldMasterIdLst>
  <p:sldIdLst>
    <p:sldId xmlns:r="http://schemas.openxmlformats.org/officeDocument/2006/relationships" id="256" r:id="R54bb24cc9b3d4e31"/>
    <p:sldId xmlns:r="http://schemas.openxmlformats.org/officeDocument/2006/relationships" id="257" r:id="R9411461dbe984135"/>
    <p:sldId xmlns:r="http://schemas.openxmlformats.org/officeDocument/2006/relationships" id="258" r:id="R7025346c7f1d432a"/>
    <p:sldId xmlns:r="http://schemas.openxmlformats.org/officeDocument/2006/relationships" id="259" r:id="Rf5894d0673af45f4"/>
    <p:sldId xmlns:r="http://schemas.openxmlformats.org/officeDocument/2006/relationships" id="260" r:id="R14327fe56f3f47cb"/>
    <p:sldId xmlns:r="http://schemas.openxmlformats.org/officeDocument/2006/relationships" id="261" r:id="R4dde2b2433f64012"/>
    <p:sldId xmlns:r="http://schemas.openxmlformats.org/officeDocument/2006/relationships" id="262" r:id="Raf87f85fd3da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26628c3fb4896" /><Relationship Type="http://schemas.openxmlformats.org/officeDocument/2006/relationships/slide" Target="/ppt/slides/slide1.xml" Id="R54bb24cc9b3d4e31" /><Relationship Type="http://schemas.openxmlformats.org/officeDocument/2006/relationships/slide" Target="/ppt/slides/slide2.xml" Id="R9411461dbe984135" /><Relationship Type="http://schemas.openxmlformats.org/officeDocument/2006/relationships/slide" Target="/ppt/slides/slide3.xml" Id="R7025346c7f1d432a" /><Relationship Type="http://schemas.openxmlformats.org/officeDocument/2006/relationships/slide" Target="/ppt/slides/slide4.xml" Id="Rf5894d0673af45f4" /><Relationship Type="http://schemas.openxmlformats.org/officeDocument/2006/relationships/slide" Target="/ppt/slides/slide5.xml" Id="R14327fe56f3f47cb" /><Relationship Type="http://schemas.openxmlformats.org/officeDocument/2006/relationships/slide" Target="/ppt/slides/slide6.xml" Id="R4dde2b2433f64012" /><Relationship Type="http://schemas.openxmlformats.org/officeDocument/2006/relationships/slide" Target="/ppt/slides/slide7.xml" Id="Raf87f85fd3da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3519a6b6a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14fd5985e4836" /><Relationship Type="http://schemas.openxmlformats.org/officeDocument/2006/relationships/theme" Target="/ppt/slideMasters/theme/theme1.xml" Id="Rcb0887026c61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14fd5985e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d13eb8259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19191b441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ed341b3da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f7271815c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99b77f274d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4bca56fae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fd0d09bde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EVX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EVX MANAGEMENT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4 119 335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4 120 697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ENVIREX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Robotvegen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923 788 948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