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3698944d846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2e561bfeb04396"/>
  </p:sldMasterIdLst>
  <p:sldIdLst>
    <p:sldId xmlns:r="http://schemas.openxmlformats.org/officeDocument/2006/relationships" id="256" r:id="Rea63548ec0aa41e9"/>
    <p:sldId xmlns:r="http://schemas.openxmlformats.org/officeDocument/2006/relationships" id="257" r:id="Rf5ea87284e65484a"/>
    <p:sldId xmlns:r="http://schemas.openxmlformats.org/officeDocument/2006/relationships" id="258" r:id="R8339108a62df42cb"/>
    <p:sldId xmlns:r="http://schemas.openxmlformats.org/officeDocument/2006/relationships" id="259" r:id="Rd2baa93f8db24822"/>
    <p:sldId xmlns:r="http://schemas.openxmlformats.org/officeDocument/2006/relationships" id="260" r:id="R25f28471abc14369"/>
    <p:sldId xmlns:r="http://schemas.openxmlformats.org/officeDocument/2006/relationships" id="261" r:id="R617711ba52374a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2e561bfeb04396" /><Relationship Type="http://schemas.openxmlformats.org/officeDocument/2006/relationships/slide" Target="/ppt/slides/slide1.xml" Id="Rea63548ec0aa41e9" /><Relationship Type="http://schemas.openxmlformats.org/officeDocument/2006/relationships/slide" Target="/ppt/slides/slide2.xml" Id="Rf5ea87284e65484a" /><Relationship Type="http://schemas.openxmlformats.org/officeDocument/2006/relationships/slide" Target="/ppt/slides/slide3.xml" Id="R8339108a62df42cb" /><Relationship Type="http://schemas.openxmlformats.org/officeDocument/2006/relationships/slide" Target="/ppt/slides/slide4.xml" Id="Rd2baa93f8db24822" /><Relationship Type="http://schemas.openxmlformats.org/officeDocument/2006/relationships/slide" Target="/ppt/slides/slide5.xml" Id="R25f28471abc14369" /><Relationship Type="http://schemas.openxmlformats.org/officeDocument/2006/relationships/slide" Target="/ppt/slides/slide6.xml" Id="R617711ba52374a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167ad21d9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99862ed334173" /><Relationship Type="http://schemas.openxmlformats.org/officeDocument/2006/relationships/theme" Target="/ppt/slideMasters/theme/theme1.xml" Id="R3f21545117754e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e99862ed3341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095665f834b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df296606441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662f55ed8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0edd72cee45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87bed746945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94735cbf247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EVX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EVX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EVX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EVX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EVX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EVX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Robotvegen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923 788 948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EVX MANAGEMENT AS</a:t>
            </a:r>
          </a:p>
        </p:txBody>
      </p:sp>
    </p:spTree>
  </p:cSld>
  <p:clrMapOvr>
    <a:masterClrMapping xmlns:a="http://schemas.openxmlformats.org/drawingml/2006/main"/>
  </p:clrMapOvr>
</p:sld>
</file>