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341615e37345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70414088dd4ad2"/>
  </p:sldMasterIdLst>
  <p:sldIdLst>
    <p:sldId xmlns:r="http://schemas.openxmlformats.org/officeDocument/2006/relationships" id="256" r:id="R7bf5dcf07d8a40da"/>
    <p:sldId xmlns:r="http://schemas.openxmlformats.org/officeDocument/2006/relationships" id="257" r:id="R5c3b975f6748424a"/>
    <p:sldId xmlns:r="http://schemas.openxmlformats.org/officeDocument/2006/relationships" id="258" r:id="Re75863c58d674aed"/>
    <p:sldId xmlns:r="http://schemas.openxmlformats.org/officeDocument/2006/relationships" id="259" r:id="R5bd2d59cd04041f6"/>
    <p:sldId xmlns:r="http://schemas.openxmlformats.org/officeDocument/2006/relationships" id="260" r:id="Rf6e90b9182214224"/>
    <p:sldId xmlns:r="http://schemas.openxmlformats.org/officeDocument/2006/relationships" id="261" r:id="R9cba7292629646dc"/>
    <p:sldId xmlns:r="http://schemas.openxmlformats.org/officeDocument/2006/relationships" id="262" r:id="R8e46a1cd521b4f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70414088dd4ad2" /><Relationship Type="http://schemas.openxmlformats.org/officeDocument/2006/relationships/slide" Target="/ppt/slides/slide1.xml" Id="R7bf5dcf07d8a40da" /><Relationship Type="http://schemas.openxmlformats.org/officeDocument/2006/relationships/slide" Target="/ppt/slides/slide2.xml" Id="R5c3b975f6748424a" /><Relationship Type="http://schemas.openxmlformats.org/officeDocument/2006/relationships/slide" Target="/ppt/slides/slide3.xml" Id="Re75863c58d674aed" /><Relationship Type="http://schemas.openxmlformats.org/officeDocument/2006/relationships/slide" Target="/ppt/slides/slide4.xml" Id="R5bd2d59cd04041f6" /><Relationship Type="http://schemas.openxmlformats.org/officeDocument/2006/relationships/slide" Target="/ppt/slides/slide5.xml" Id="Rf6e90b9182214224" /><Relationship Type="http://schemas.openxmlformats.org/officeDocument/2006/relationships/slide" Target="/ppt/slides/slide6.xml" Id="R9cba7292629646dc" /><Relationship Type="http://schemas.openxmlformats.org/officeDocument/2006/relationships/slide" Target="/ppt/slides/slide7.xml" Id="R8e46a1cd521b4f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b8b3f0815a46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9877922ab4ef0" /><Relationship Type="http://schemas.openxmlformats.org/officeDocument/2006/relationships/theme" Target="/ppt/slideMasters/theme/theme1.xml" Id="R171add1045494c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99877922ab4e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4bba88fbc40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ecd59402b40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9eb087c414d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876c5f86a4a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146f407ac47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52412dd674b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d5888d2fc4f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STRATON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STRATON HOLDING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2 034 466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22 118 510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53 605 737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BRATHOLM ANDERS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Anders Bratholm, Teglverksveien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3120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923 769 838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STRATON HOLDING AS</a:t>
            </a:r>
          </a:p>
        </p:txBody>
      </p:sp>
    </p:spTree>
  </p:cSld>
  <p:clrMapOvr>
    <a:masterClrMapping xmlns:a="http://schemas.openxmlformats.org/drawingml/2006/main"/>
  </p:clrMapOvr>
</p:sld>
</file>