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4a36c928ec4f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f54224f5614db0"/>
  </p:sldMasterIdLst>
  <p:sldIdLst>
    <p:sldId xmlns:r="http://schemas.openxmlformats.org/officeDocument/2006/relationships" id="256" r:id="Rbc7b0048a6744f30"/>
    <p:sldId xmlns:r="http://schemas.openxmlformats.org/officeDocument/2006/relationships" id="257" r:id="R90a40b20646541ed"/>
    <p:sldId xmlns:r="http://schemas.openxmlformats.org/officeDocument/2006/relationships" id="258" r:id="Rf97774db591b4c4b"/>
    <p:sldId xmlns:r="http://schemas.openxmlformats.org/officeDocument/2006/relationships" id="259" r:id="R1dfd4119a7de47df"/>
    <p:sldId xmlns:r="http://schemas.openxmlformats.org/officeDocument/2006/relationships" id="260" r:id="R16bc055b2abe40a2"/>
    <p:sldId xmlns:r="http://schemas.openxmlformats.org/officeDocument/2006/relationships" id="261" r:id="R8ca3ddf7494745d5"/>
    <p:sldId xmlns:r="http://schemas.openxmlformats.org/officeDocument/2006/relationships" id="262" r:id="Rae30451f5ad046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54224f5614db0" /><Relationship Type="http://schemas.openxmlformats.org/officeDocument/2006/relationships/slide" Target="/ppt/slides/slide1.xml" Id="Rbc7b0048a6744f30" /><Relationship Type="http://schemas.openxmlformats.org/officeDocument/2006/relationships/slide" Target="/ppt/slides/slide2.xml" Id="R90a40b20646541ed" /><Relationship Type="http://schemas.openxmlformats.org/officeDocument/2006/relationships/slide" Target="/ppt/slides/slide3.xml" Id="Rf97774db591b4c4b" /><Relationship Type="http://schemas.openxmlformats.org/officeDocument/2006/relationships/slide" Target="/ppt/slides/slide4.xml" Id="R1dfd4119a7de47df" /><Relationship Type="http://schemas.openxmlformats.org/officeDocument/2006/relationships/slide" Target="/ppt/slides/slide5.xml" Id="R16bc055b2abe40a2" /><Relationship Type="http://schemas.openxmlformats.org/officeDocument/2006/relationships/slide" Target="/ppt/slides/slide6.xml" Id="R8ca3ddf7494745d5" /><Relationship Type="http://schemas.openxmlformats.org/officeDocument/2006/relationships/slide" Target="/ppt/slides/slide7.xml" Id="Rae30451f5ad046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3513fec3f14f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b363ae4354be3" /><Relationship Type="http://schemas.openxmlformats.org/officeDocument/2006/relationships/theme" Target="/ppt/slideMasters/theme/theme1.xml" Id="Ra74f54931dd944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0b363ae4354b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3b2e5aeed4f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d9229ff1e49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f648134d64c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0f4b4f4e04f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bcabf80d842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ae029602141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52aad627742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&amp; GIPSSYSTEMER AS.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GIPSSYSTEMER AS.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&amp; GIPSSYSTEMER AS. ble etablert [år] og holder til i Eidsvoll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GIPSSYSTEMER AS.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GIPSSYSTEMER AS.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GIPSSYSTEMER AS.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4 132 322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−837 876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−823 487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690 953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1 829 435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GIPSSYSTEMER AS.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ROMICA ERMIL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CRISTIAN CATALIN CIOCOIU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GIPSSYSTEMER AS.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Mobergvegen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2074 Eidsvoll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923 767 665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GIPSSYSTEMER AS.</a:t>
            </a:r>
          </a:p>
        </p:txBody>
      </p:sp>
    </p:spTree>
  </p:cSld>
  <p:clrMapOvr>
    <a:masterClrMapping xmlns:a="http://schemas.openxmlformats.org/drawingml/2006/main"/>
  </p:clrMapOvr>
</p:sld>
</file>