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e009f28ae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b03da4f93401d"/>
  </p:sldMasterIdLst>
  <p:sldIdLst>
    <p:sldId xmlns:r="http://schemas.openxmlformats.org/officeDocument/2006/relationships" id="256" r:id="R8cc454bafc9a48be"/>
    <p:sldId xmlns:r="http://schemas.openxmlformats.org/officeDocument/2006/relationships" id="257" r:id="R94af6b97d0b64f81"/>
    <p:sldId xmlns:r="http://schemas.openxmlformats.org/officeDocument/2006/relationships" id="258" r:id="R33976093cbe14601"/>
    <p:sldId xmlns:r="http://schemas.openxmlformats.org/officeDocument/2006/relationships" id="259" r:id="R0f1e101940e9414d"/>
    <p:sldId xmlns:r="http://schemas.openxmlformats.org/officeDocument/2006/relationships" id="260" r:id="Rbf6f944f7a0e475e"/>
    <p:sldId xmlns:r="http://schemas.openxmlformats.org/officeDocument/2006/relationships" id="261" r:id="R56fdcdbb95ea4fae"/>
    <p:sldId xmlns:r="http://schemas.openxmlformats.org/officeDocument/2006/relationships" id="262" r:id="R8df305cb809d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b03da4f93401d" /><Relationship Type="http://schemas.openxmlformats.org/officeDocument/2006/relationships/slide" Target="/ppt/slides/slide1.xml" Id="R8cc454bafc9a48be" /><Relationship Type="http://schemas.openxmlformats.org/officeDocument/2006/relationships/slide" Target="/ppt/slides/slide2.xml" Id="R94af6b97d0b64f81" /><Relationship Type="http://schemas.openxmlformats.org/officeDocument/2006/relationships/slide" Target="/ppt/slides/slide3.xml" Id="R33976093cbe14601" /><Relationship Type="http://schemas.openxmlformats.org/officeDocument/2006/relationships/slide" Target="/ppt/slides/slide4.xml" Id="R0f1e101940e9414d" /><Relationship Type="http://schemas.openxmlformats.org/officeDocument/2006/relationships/slide" Target="/ppt/slides/slide5.xml" Id="Rbf6f944f7a0e475e" /><Relationship Type="http://schemas.openxmlformats.org/officeDocument/2006/relationships/slide" Target="/ppt/slides/slide6.xml" Id="R56fdcdbb95ea4fae" /><Relationship Type="http://schemas.openxmlformats.org/officeDocument/2006/relationships/slide" Target="/ppt/slides/slide7.xml" Id="R8df305cb809d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4601baa9e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3e8d2bf941fc" /><Relationship Type="http://schemas.openxmlformats.org/officeDocument/2006/relationships/theme" Target="/ppt/slideMasters/theme/theme1.xml" Id="R13ff5edcbd71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43e8d2bf9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ebe3b174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f67eae8d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9dc42ff2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864e1b3e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3a2b7113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77e626c8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b80e2127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EDWIN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