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2257fe8dc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cea3855294883"/>
  </p:sldMasterIdLst>
  <p:sldIdLst>
    <p:sldId xmlns:r="http://schemas.openxmlformats.org/officeDocument/2006/relationships" id="256" r:id="R0e2fc9dc101647a8"/>
    <p:sldId xmlns:r="http://schemas.openxmlformats.org/officeDocument/2006/relationships" id="257" r:id="R649bd4f389024b0e"/>
    <p:sldId xmlns:r="http://schemas.openxmlformats.org/officeDocument/2006/relationships" id="258" r:id="R25afea343b16454b"/>
    <p:sldId xmlns:r="http://schemas.openxmlformats.org/officeDocument/2006/relationships" id="259" r:id="Rd366e910498941c1"/>
    <p:sldId xmlns:r="http://schemas.openxmlformats.org/officeDocument/2006/relationships" id="260" r:id="R8e416ffa943e4553"/>
    <p:sldId xmlns:r="http://schemas.openxmlformats.org/officeDocument/2006/relationships" id="261" r:id="R252edf13a1be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cea3855294883" /><Relationship Type="http://schemas.openxmlformats.org/officeDocument/2006/relationships/slide" Target="/ppt/slides/slide1.xml" Id="R0e2fc9dc101647a8" /><Relationship Type="http://schemas.openxmlformats.org/officeDocument/2006/relationships/slide" Target="/ppt/slides/slide2.xml" Id="R649bd4f389024b0e" /><Relationship Type="http://schemas.openxmlformats.org/officeDocument/2006/relationships/slide" Target="/ppt/slides/slide3.xml" Id="R25afea343b16454b" /><Relationship Type="http://schemas.openxmlformats.org/officeDocument/2006/relationships/slide" Target="/ppt/slides/slide4.xml" Id="Rd366e910498941c1" /><Relationship Type="http://schemas.openxmlformats.org/officeDocument/2006/relationships/slide" Target="/ppt/slides/slide5.xml" Id="R8e416ffa943e4553" /><Relationship Type="http://schemas.openxmlformats.org/officeDocument/2006/relationships/slide" Target="/ppt/slides/slide6.xml" Id="R252edf13a1be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f7152f68e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4bc52dd04c67" /><Relationship Type="http://schemas.openxmlformats.org/officeDocument/2006/relationships/theme" Target="/ppt/slideMasters/theme/theme1.xml" Id="Rb0413183705e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a4bc52dd0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aa11dfc8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f7cc1fab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8773d804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94999b9a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739bb344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831543762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