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1b97a21af42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8d047cc1184472"/>
  </p:sldMasterIdLst>
  <p:sldIdLst>
    <p:sldId xmlns:r="http://schemas.openxmlformats.org/officeDocument/2006/relationships" id="256" r:id="Rfb1c5524950b432e"/>
    <p:sldId xmlns:r="http://schemas.openxmlformats.org/officeDocument/2006/relationships" id="257" r:id="R57dd67e19f944dde"/>
    <p:sldId xmlns:r="http://schemas.openxmlformats.org/officeDocument/2006/relationships" id="258" r:id="R0dad089e12974ccd"/>
    <p:sldId xmlns:r="http://schemas.openxmlformats.org/officeDocument/2006/relationships" id="259" r:id="Rfb72ba441384414b"/>
    <p:sldId xmlns:r="http://schemas.openxmlformats.org/officeDocument/2006/relationships" id="260" r:id="Rd0cc5309b70e4a14"/>
    <p:sldId xmlns:r="http://schemas.openxmlformats.org/officeDocument/2006/relationships" id="261" r:id="R128bef74ab31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8d047cc1184472" /><Relationship Type="http://schemas.openxmlformats.org/officeDocument/2006/relationships/slide" Target="/ppt/slides/slide1.xml" Id="Rfb1c5524950b432e" /><Relationship Type="http://schemas.openxmlformats.org/officeDocument/2006/relationships/slide" Target="/ppt/slides/slide2.xml" Id="R57dd67e19f944dde" /><Relationship Type="http://schemas.openxmlformats.org/officeDocument/2006/relationships/slide" Target="/ppt/slides/slide3.xml" Id="R0dad089e12974ccd" /><Relationship Type="http://schemas.openxmlformats.org/officeDocument/2006/relationships/slide" Target="/ppt/slides/slide4.xml" Id="Rfb72ba441384414b" /><Relationship Type="http://schemas.openxmlformats.org/officeDocument/2006/relationships/slide" Target="/ppt/slides/slide5.xml" Id="Rd0cc5309b70e4a14" /><Relationship Type="http://schemas.openxmlformats.org/officeDocument/2006/relationships/slide" Target="/ppt/slides/slide6.xml" Id="R128bef74ab31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d195ec4dd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66bec96db426e" /><Relationship Type="http://schemas.openxmlformats.org/officeDocument/2006/relationships/theme" Target="/ppt/slideMasters/theme/theme1.xml" Id="Rd8c3654c3b41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066bec96db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b6e9ce77c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ee6590a5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16c66eb5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c36da9689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94df388a6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fd97069a6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