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260dd5cfd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c8f9d44974a82"/>
  </p:sldMasterIdLst>
  <p:sldIdLst>
    <p:sldId xmlns:r="http://schemas.openxmlformats.org/officeDocument/2006/relationships" id="256" r:id="Rf4568064a164418a"/>
    <p:sldId xmlns:r="http://schemas.openxmlformats.org/officeDocument/2006/relationships" id="257" r:id="R840cb7a5cfdc4ee4"/>
    <p:sldId xmlns:r="http://schemas.openxmlformats.org/officeDocument/2006/relationships" id="258" r:id="R3fe3cddc71b14cf8"/>
    <p:sldId xmlns:r="http://schemas.openxmlformats.org/officeDocument/2006/relationships" id="259" r:id="Rf95c23e1dbab42bb"/>
    <p:sldId xmlns:r="http://schemas.openxmlformats.org/officeDocument/2006/relationships" id="260" r:id="Rd9f9f74e3b9a4f3f"/>
    <p:sldId xmlns:r="http://schemas.openxmlformats.org/officeDocument/2006/relationships" id="261" r:id="Rc92e8406e79e440c"/>
    <p:sldId xmlns:r="http://schemas.openxmlformats.org/officeDocument/2006/relationships" id="262" r:id="Rf38996cdc3c0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c8f9d44974a82" /><Relationship Type="http://schemas.openxmlformats.org/officeDocument/2006/relationships/slide" Target="/ppt/slides/slide1.xml" Id="Rf4568064a164418a" /><Relationship Type="http://schemas.openxmlformats.org/officeDocument/2006/relationships/slide" Target="/ppt/slides/slide2.xml" Id="R840cb7a5cfdc4ee4" /><Relationship Type="http://schemas.openxmlformats.org/officeDocument/2006/relationships/slide" Target="/ppt/slides/slide3.xml" Id="R3fe3cddc71b14cf8" /><Relationship Type="http://schemas.openxmlformats.org/officeDocument/2006/relationships/slide" Target="/ppt/slides/slide4.xml" Id="Rf95c23e1dbab42bb" /><Relationship Type="http://schemas.openxmlformats.org/officeDocument/2006/relationships/slide" Target="/ppt/slides/slide5.xml" Id="Rd9f9f74e3b9a4f3f" /><Relationship Type="http://schemas.openxmlformats.org/officeDocument/2006/relationships/slide" Target="/ppt/slides/slide6.xml" Id="Rc92e8406e79e440c" /><Relationship Type="http://schemas.openxmlformats.org/officeDocument/2006/relationships/slide" Target="/ppt/slides/slide7.xml" Id="Rf38996cdc3c0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8b53fc642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95e856e54706" /><Relationship Type="http://schemas.openxmlformats.org/officeDocument/2006/relationships/theme" Target="/ppt/slideMasters/theme/theme1.xml" Id="Rb6c19157057d45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c95e856e5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4a89550e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90a8e4d8d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8c5ff9ca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56cbe456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07aba8a4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0adf181d2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4a3ccb876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