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9e7e83255b4f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549d61dbe34a87"/>
  </p:sldMasterIdLst>
  <p:sldIdLst>
    <p:sldId xmlns:r="http://schemas.openxmlformats.org/officeDocument/2006/relationships" id="256" r:id="Ref29ae4cb4bb4012"/>
    <p:sldId xmlns:r="http://schemas.openxmlformats.org/officeDocument/2006/relationships" id="257" r:id="R5ebee3aa4f8f441d"/>
    <p:sldId xmlns:r="http://schemas.openxmlformats.org/officeDocument/2006/relationships" id="258" r:id="R5622847fc9a64d66"/>
    <p:sldId xmlns:r="http://schemas.openxmlformats.org/officeDocument/2006/relationships" id="259" r:id="R33aab190af334b98"/>
    <p:sldId xmlns:r="http://schemas.openxmlformats.org/officeDocument/2006/relationships" id="260" r:id="R0f0fd2e6781e470a"/>
    <p:sldId xmlns:r="http://schemas.openxmlformats.org/officeDocument/2006/relationships" id="261" r:id="R78069aeb75bd4d46"/>
    <p:sldId xmlns:r="http://schemas.openxmlformats.org/officeDocument/2006/relationships" id="262" r:id="R3d2cfa1cd1a942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549d61dbe34a87" /><Relationship Type="http://schemas.openxmlformats.org/officeDocument/2006/relationships/slide" Target="/ppt/slides/slide1.xml" Id="Ref29ae4cb4bb4012" /><Relationship Type="http://schemas.openxmlformats.org/officeDocument/2006/relationships/slide" Target="/ppt/slides/slide2.xml" Id="R5ebee3aa4f8f441d" /><Relationship Type="http://schemas.openxmlformats.org/officeDocument/2006/relationships/slide" Target="/ppt/slides/slide3.xml" Id="R5622847fc9a64d66" /><Relationship Type="http://schemas.openxmlformats.org/officeDocument/2006/relationships/slide" Target="/ppt/slides/slide4.xml" Id="R33aab190af334b98" /><Relationship Type="http://schemas.openxmlformats.org/officeDocument/2006/relationships/slide" Target="/ppt/slides/slide5.xml" Id="R0f0fd2e6781e470a" /><Relationship Type="http://schemas.openxmlformats.org/officeDocument/2006/relationships/slide" Target="/ppt/slides/slide6.xml" Id="R78069aeb75bd4d46" /><Relationship Type="http://schemas.openxmlformats.org/officeDocument/2006/relationships/slide" Target="/ppt/slides/slide7.xml" Id="R3d2cfa1cd1a942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30f51bf17a44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606b4d80e4955" /><Relationship Type="http://schemas.openxmlformats.org/officeDocument/2006/relationships/theme" Target="/ppt/slideMasters/theme/theme1.xml" Id="R75864429a40649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1606b4d80e49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e3bb406b84f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227fef7f246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0b54c0e7141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0ab6e38084b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4e02b1bb849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78452f6ed49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0c158b8634c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EVIK HOLDING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419 459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32 283 327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34 007 504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923 743 855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