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50dcd08df44c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261f5baf24586"/>
  </p:sldMasterIdLst>
  <p:sldIdLst>
    <p:sldId xmlns:r="http://schemas.openxmlformats.org/officeDocument/2006/relationships" id="256" r:id="R373f8749047740f3"/>
    <p:sldId xmlns:r="http://schemas.openxmlformats.org/officeDocument/2006/relationships" id="257" r:id="R1bf78cdaa5914066"/>
    <p:sldId xmlns:r="http://schemas.openxmlformats.org/officeDocument/2006/relationships" id="258" r:id="Ra4587e8772ce4be1"/>
    <p:sldId xmlns:r="http://schemas.openxmlformats.org/officeDocument/2006/relationships" id="259" r:id="R8d49231e169b4896"/>
    <p:sldId xmlns:r="http://schemas.openxmlformats.org/officeDocument/2006/relationships" id="260" r:id="Rb7a41aea0861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261f5baf24586" /><Relationship Type="http://schemas.openxmlformats.org/officeDocument/2006/relationships/slide" Target="/ppt/slides/slide1.xml" Id="R373f8749047740f3" /><Relationship Type="http://schemas.openxmlformats.org/officeDocument/2006/relationships/slide" Target="/ppt/slides/slide2.xml" Id="R1bf78cdaa5914066" /><Relationship Type="http://schemas.openxmlformats.org/officeDocument/2006/relationships/slide" Target="/ppt/slides/slide3.xml" Id="Ra4587e8772ce4be1" /><Relationship Type="http://schemas.openxmlformats.org/officeDocument/2006/relationships/slide" Target="/ppt/slides/slide4.xml" Id="R8d49231e169b4896" /><Relationship Type="http://schemas.openxmlformats.org/officeDocument/2006/relationships/slide" Target="/ppt/slides/slide5.xml" Id="Rb7a41aea0861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5b4a0f0b74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96d2b9dcf49ec" /><Relationship Type="http://schemas.openxmlformats.org/officeDocument/2006/relationships/theme" Target="/ppt/slideMasters/theme/theme1.xml" Id="Rc1e42d4c417e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96d2b9dcf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bf1cd075941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3ab4f4d2a48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865c3004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f30fc4168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3da71fc10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VEST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