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ee57d1e9a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da17280f648fb"/>
  </p:sldMasterIdLst>
  <p:sldIdLst>
    <p:sldId xmlns:r="http://schemas.openxmlformats.org/officeDocument/2006/relationships" id="256" r:id="Rab093ddc22814d4a"/>
    <p:sldId xmlns:r="http://schemas.openxmlformats.org/officeDocument/2006/relationships" id="257" r:id="Re5a4b0452a144cca"/>
    <p:sldId xmlns:r="http://schemas.openxmlformats.org/officeDocument/2006/relationships" id="258" r:id="Rc56333ca90a34059"/>
    <p:sldId xmlns:r="http://schemas.openxmlformats.org/officeDocument/2006/relationships" id="259" r:id="R947cc740901a4b74"/>
    <p:sldId xmlns:r="http://schemas.openxmlformats.org/officeDocument/2006/relationships" id="260" r:id="Rd1ef4d3507cb47d0"/>
    <p:sldId xmlns:r="http://schemas.openxmlformats.org/officeDocument/2006/relationships" id="261" r:id="R14b1b54c6873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da17280f648fb" /><Relationship Type="http://schemas.openxmlformats.org/officeDocument/2006/relationships/slide" Target="/ppt/slides/slide1.xml" Id="Rab093ddc22814d4a" /><Relationship Type="http://schemas.openxmlformats.org/officeDocument/2006/relationships/slide" Target="/ppt/slides/slide2.xml" Id="Re5a4b0452a144cca" /><Relationship Type="http://schemas.openxmlformats.org/officeDocument/2006/relationships/slide" Target="/ppt/slides/slide3.xml" Id="Rc56333ca90a34059" /><Relationship Type="http://schemas.openxmlformats.org/officeDocument/2006/relationships/slide" Target="/ppt/slides/slide4.xml" Id="R947cc740901a4b74" /><Relationship Type="http://schemas.openxmlformats.org/officeDocument/2006/relationships/slide" Target="/ppt/slides/slide5.xml" Id="Rd1ef4d3507cb47d0" /><Relationship Type="http://schemas.openxmlformats.org/officeDocument/2006/relationships/slide" Target="/ppt/slides/slide6.xml" Id="R14b1b54c6873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d332b01a1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f4ea4dc954556" /><Relationship Type="http://schemas.openxmlformats.org/officeDocument/2006/relationships/theme" Target="/ppt/slideMasters/theme/theme1.xml" Id="Rdb3c5eed320149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f4ea4dc95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b63043131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82773013841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0ab36b2f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77ba4dde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b78556eee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9acfdd2d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SPAREBANKEN NORGE, 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Sparebanken Vest, Jonsvollsgaten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923 743 359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VEST</a:t>
            </a:r>
          </a:p>
        </p:txBody>
      </p:sp>
    </p:spTree>
  </p:cSld>
  <p:clrMapOvr>
    <a:masterClrMapping xmlns:a="http://schemas.openxmlformats.org/drawingml/2006/main"/>
  </p:clrMapOvr>
</p:sld>
</file>