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c6dbc75a4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cfb9b551b48c9"/>
  </p:sldMasterIdLst>
  <p:sldIdLst>
    <p:sldId xmlns:r="http://schemas.openxmlformats.org/officeDocument/2006/relationships" id="256" r:id="R7b045fddb1304035"/>
    <p:sldId xmlns:r="http://schemas.openxmlformats.org/officeDocument/2006/relationships" id="257" r:id="R0d9b24592708426e"/>
    <p:sldId xmlns:r="http://schemas.openxmlformats.org/officeDocument/2006/relationships" id="258" r:id="Rb34ae71c19134b10"/>
    <p:sldId xmlns:r="http://schemas.openxmlformats.org/officeDocument/2006/relationships" id="259" r:id="Rb82edeec8c9942df"/>
    <p:sldId xmlns:r="http://schemas.openxmlformats.org/officeDocument/2006/relationships" id="260" r:id="Rbd18c9c6ffe54736"/>
    <p:sldId xmlns:r="http://schemas.openxmlformats.org/officeDocument/2006/relationships" id="261" r:id="R370e1456e9b64536"/>
    <p:sldId xmlns:r="http://schemas.openxmlformats.org/officeDocument/2006/relationships" id="262" r:id="R5184f9a56023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cfb9b551b48c9" /><Relationship Type="http://schemas.openxmlformats.org/officeDocument/2006/relationships/slide" Target="/ppt/slides/slide1.xml" Id="R7b045fddb1304035" /><Relationship Type="http://schemas.openxmlformats.org/officeDocument/2006/relationships/slide" Target="/ppt/slides/slide2.xml" Id="R0d9b24592708426e" /><Relationship Type="http://schemas.openxmlformats.org/officeDocument/2006/relationships/slide" Target="/ppt/slides/slide3.xml" Id="Rb34ae71c19134b10" /><Relationship Type="http://schemas.openxmlformats.org/officeDocument/2006/relationships/slide" Target="/ppt/slides/slide4.xml" Id="Rb82edeec8c9942df" /><Relationship Type="http://schemas.openxmlformats.org/officeDocument/2006/relationships/slide" Target="/ppt/slides/slide5.xml" Id="Rbd18c9c6ffe54736" /><Relationship Type="http://schemas.openxmlformats.org/officeDocument/2006/relationships/slide" Target="/ppt/slides/slide6.xml" Id="R370e1456e9b64536" /><Relationship Type="http://schemas.openxmlformats.org/officeDocument/2006/relationships/slide" Target="/ppt/slides/slide7.xml" Id="R5184f9a56023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9b3c11f23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a1362fd964e75" /><Relationship Type="http://schemas.openxmlformats.org/officeDocument/2006/relationships/theme" Target="/ppt/slideMasters/theme/theme1.xml" Id="R60885b67f6024e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a1362fd96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1e060c5f2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5c5006cc145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7ab16bdbd41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c8acf1e8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9337f10c5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4333744494f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a97616430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HENRIK ROSSING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923 724 133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 AS</a:t>
            </a:r>
          </a:p>
        </p:txBody>
      </p:sp>
    </p:spTree>
  </p:cSld>
  <p:clrMapOvr>
    <a:masterClrMapping xmlns:a="http://schemas.openxmlformats.org/drawingml/2006/main"/>
  </p:clrMapOvr>
</p:sld>
</file>