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ef9f64da7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83460da804b0d"/>
  </p:sldMasterIdLst>
  <p:sldIdLst>
    <p:sldId xmlns:r="http://schemas.openxmlformats.org/officeDocument/2006/relationships" id="256" r:id="R8d4b5e5f06d542fe"/>
    <p:sldId xmlns:r="http://schemas.openxmlformats.org/officeDocument/2006/relationships" id="257" r:id="Rb81d1da1a1744049"/>
    <p:sldId xmlns:r="http://schemas.openxmlformats.org/officeDocument/2006/relationships" id="258" r:id="Rab75c46a6630417f"/>
    <p:sldId xmlns:r="http://schemas.openxmlformats.org/officeDocument/2006/relationships" id="259" r:id="Rebca37ed0d1a4d83"/>
    <p:sldId xmlns:r="http://schemas.openxmlformats.org/officeDocument/2006/relationships" id="260" r:id="R907ea6ecd45c4619"/>
    <p:sldId xmlns:r="http://schemas.openxmlformats.org/officeDocument/2006/relationships" id="261" r:id="R4605abc7b70f4046"/>
    <p:sldId xmlns:r="http://schemas.openxmlformats.org/officeDocument/2006/relationships" id="262" r:id="R33eb77d3bc05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83460da804b0d" /><Relationship Type="http://schemas.openxmlformats.org/officeDocument/2006/relationships/slide" Target="/ppt/slides/slide1.xml" Id="R8d4b5e5f06d542fe" /><Relationship Type="http://schemas.openxmlformats.org/officeDocument/2006/relationships/slide" Target="/ppt/slides/slide2.xml" Id="Rb81d1da1a1744049" /><Relationship Type="http://schemas.openxmlformats.org/officeDocument/2006/relationships/slide" Target="/ppt/slides/slide3.xml" Id="Rab75c46a6630417f" /><Relationship Type="http://schemas.openxmlformats.org/officeDocument/2006/relationships/slide" Target="/ppt/slides/slide4.xml" Id="Rebca37ed0d1a4d83" /><Relationship Type="http://schemas.openxmlformats.org/officeDocument/2006/relationships/slide" Target="/ppt/slides/slide5.xml" Id="R907ea6ecd45c4619" /><Relationship Type="http://schemas.openxmlformats.org/officeDocument/2006/relationships/slide" Target="/ppt/slides/slide6.xml" Id="R4605abc7b70f4046" /><Relationship Type="http://schemas.openxmlformats.org/officeDocument/2006/relationships/slide" Target="/ppt/slides/slide7.xml" Id="R33eb77d3bc05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b56893556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0f8e535c469f" /><Relationship Type="http://schemas.openxmlformats.org/officeDocument/2006/relationships/theme" Target="/ppt/slideMasters/theme/theme1.xml" Id="Rff0643f59e63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90f8e535c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c889ab2be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adb8c416a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191feee5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024ede1d2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389b2346a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5be3e6ce645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4761bc93c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TURID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Marieroalleen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HELGØ INVEST AS</a:t>
            </a:r>
          </a:p>
        </p:txBody>
      </p:sp>
    </p:spTree>
  </p:cSld>
  <p:clrMapOvr>
    <a:masterClrMapping xmlns:a="http://schemas.openxmlformats.org/drawingml/2006/main"/>
  </p:clrMapOvr>
</p:sld>
</file>