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36cfda9ff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f37fbfff84d09"/>
  </p:sldMasterIdLst>
  <p:sldIdLst>
    <p:sldId xmlns:r="http://schemas.openxmlformats.org/officeDocument/2006/relationships" id="256" r:id="R49bedf12cca14541"/>
    <p:sldId xmlns:r="http://schemas.openxmlformats.org/officeDocument/2006/relationships" id="257" r:id="Rb214e1a6089342e3"/>
    <p:sldId xmlns:r="http://schemas.openxmlformats.org/officeDocument/2006/relationships" id="258" r:id="R396fc78f49f24c1e"/>
    <p:sldId xmlns:r="http://schemas.openxmlformats.org/officeDocument/2006/relationships" id="259" r:id="R4d3c391c5c54490a"/>
    <p:sldId xmlns:r="http://schemas.openxmlformats.org/officeDocument/2006/relationships" id="260" r:id="R26595dd6a5554442"/>
    <p:sldId xmlns:r="http://schemas.openxmlformats.org/officeDocument/2006/relationships" id="261" r:id="Rce78cb47eb4c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f37fbfff84d09" /><Relationship Type="http://schemas.openxmlformats.org/officeDocument/2006/relationships/slide" Target="/ppt/slides/slide1.xml" Id="R49bedf12cca14541" /><Relationship Type="http://schemas.openxmlformats.org/officeDocument/2006/relationships/slide" Target="/ppt/slides/slide2.xml" Id="Rb214e1a6089342e3" /><Relationship Type="http://schemas.openxmlformats.org/officeDocument/2006/relationships/slide" Target="/ppt/slides/slide3.xml" Id="R396fc78f49f24c1e" /><Relationship Type="http://schemas.openxmlformats.org/officeDocument/2006/relationships/slide" Target="/ppt/slides/slide4.xml" Id="R4d3c391c5c54490a" /><Relationship Type="http://schemas.openxmlformats.org/officeDocument/2006/relationships/slide" Target="/ppt/slides/slide5.xml" Id="R26595dd6a5554442" /><Relationship Type="http://schemas.openxmlformats.org/officeDocument/2006/relationships/slide" Target="/ppt/slides/slide6.xml" Id="Rce78cb47eb4c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a66ea72e7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9afb3dbc4457" /><Relationship Type="http://schemas.openxmlformats.org/officeDocument/2006/relationships/theme" Target="/ppt/slideMasters/theme/theme1.xml" Id="R30080218cc3a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49afb3dbc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d66854d7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acba33ee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d35c3ffe0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ac88d893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944523d2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f179b201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