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7fbc051f4b45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c58c12462a44ba"/>
  </p:sldMasterIdLst>
  <p:sldIdLst>
    <p:sldId xmlns:r="http://schemas.openxmlformats.org/officeDocument/2006/relationships" id="256" r:id="R06630e71e497470e"/>
    <p:sldId xmlns:r="http://schemas.openxmlformats.org/officeDocument/2006/relationships" id="257" r:id="R18643c4466314048"/>
    <p:sldId xmlns:r="http://schemas.openxmlformats.org/officeDocument/2006/relationships" id="258" r:id="R5a8d720327254ff5"/>
    <p:sldId xmlns:r="http://schemas.openxmlformats.org/officeDocument/2006/relationships" id="259" r:id="R5b30369296d94749"/>
    <p:sldId xmlns:r="http://schemas.openxmlformats.org/officeDocument/2006/relationships" id="260" r:id="Ra17e3e1ac4464d2e"/>
    <p:sldId xmlns:r="http://schemas.openxmlformats.org/officeDocument/2006/relationships" id="261" r:id="Readb1668295c441b"/>
    <p:sldId xmlns:r="http://schemas.openxmlformats.org/officeDocument/2006/relationships" id="262" r:id="R22cd5de8032e46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58c12462a44ba" /><Relationship Type="http://schemas.openxmlformats.org/officeDocument/2006/relationships/slide" Target="/ppt/slides/slide1.xml" Id="R06630e71e497470e" /><Relationship Type="http://schemas.openxmlformats.org/officeDocument/2006/relationships/slide" Target="/ppt/slides/slide2.xml" Id="R18643c4466314048" /><Relationship Type="http://schemas.openxmlformats.org/officeDocument/2006/relationships/slide" Target="/ppt/slides/slide3.xml" Id="R5a8d720327254ff5" /><Relationship Type="http://schemas.openxmlformats.org/officeDocument/2006/relationships/slide" Target="/ppt/slides/slide4.xml" Id="R5b30369296d94749" /><Relationship Type="http://schemas.openxmlformats.org/officeDocument/2006/relationships/slide" Target="/ppt/slides/slide5.xml" Id="Ra17e3e1ac4464d2e" /><Relationship Type="http://schemas.openxmlformats.org/officeDocument/2006/relationships/slide" Target="/ppt/slides/slide6.xml" Id="Readb1668295c441b" /><Relationship Type="http://schemas.openxmlformats.org/officeDocument/2006/relationships/slide" Target="/ppt/slides/slide7.xml" Id="R22cd5de8032e46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eb8d397b047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d1cf42dee4a9f" /><Relationship Type="http://schemas.openxmlformats.org/officeDocument/2006/relationships/theme" Target="/ppt/slideMasters/theme/theme1.xml" Id="R7523517bad8a49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6d1cf42dee4a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459f78a6946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1c23d919047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9c9f887704f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b0cb3eb9b47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687e4114240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7d0ed59d849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a8ebf482940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HELGØ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989 474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16 866 518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17 472 208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HALVAR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