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3a5c12c22a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63d3a5168456e"/>
  </p:sldMasterIdLst>
  <p:sldIdLst>
    <p:sldId xmlns:r="http://schemas.openxmlformats.org/officeDocument/2006/relationships" id="256" r:id="R0903b508b32f42d4"/>
    <p:sldId xmlns:r="http://schemas.openxmlformats.org/officeDocument/2006/relationships" id="257" r:id="Rd28eca4a3287458a"/>
    <p:sldId xmlns:r="http://schemas.openxmlformats.org/officeDocument/2006/relationships" id="258" r:id="Re05d9f46ffa242aa"/>
    <p:sldId xmlns:r="http://schemas.openxmlformats.org/officeDocument/2006/relationships" id="259" r:id="R7a2935eb13254642"/>
    <p:sldId xmlns:r="http://schemas.openxmlformats.org/officeDocument/2006/relationships" id="260" r:id="R4fd53f7b045e4089"/>
    <p:sldId xmlns:r="http://schemas.openxmlformats.org/officeDocument/2006/relationships" id="261" r:id="Rc37c1950d95a4c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63d3a5168456e" /><Relationship Type="http://schemas.openxmlformats.org/officeDocument/2006/relationships/slide" Target="/ppt/slides/slide1.xml" Id="R0903b508b32f42d4" /><Relationship Type="http://schemas.openxmlformats.org/officeDocument/2006/relationships/slide" Target="/ppt/slides/slide2.xml" Id="Rd28eca4a3287458a" /><Relationship Type="http://schemas.openxmlformats.org/officeDocument/2006/relationships/slide" Target="/ppt/slides/slide3.xml" Id="Re05d9f46ffa242aa" /><Relationship Type="http://schemas.openxmlformats.org/officeDocument/2006/relationships/slide" Target="/ppt/slides/slide4.xml" Id="R7a2935eb13254642" /><Relationship Type="http://schemas.openxmlformats.org/officeDocument/2006/relationships/slide" Target="/ppt/slides/slide5.xml" Id="R4fd53f7b045e4089" /><Relationship Type="http://schemas.openxmlformats.org/officeDocument/2006/relationships/slide" Target="/ppt/slides/slide6.xml" Id="Rc37c1950d95a4c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74aeb47ff4e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e9e281eb94481" /><Relationship Type="http://schemas.openxmlformats.org/officeDocument/2006/relationships/theme" Target="/ppt/slideMasters/theme/theme1.xml" Id="R2e0d8c7688b745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e9e281eb944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dc3aa8326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586f405bd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ef87f1a48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f20dfc605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4b0ae0fbf45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f1b52e561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