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7a06ed61e246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05a7e7cc444aa6"/>
  </p:sldMasterIdLst>
  <p:sldIdLst>
    <p:sldId xmlns:r="http://schemas.openxmlformats.org/officeDocument/2006/relationships" id="256" r:id="Rcc2d9d462d2645c9"/>
    <p:sldId xmlns:r="http://schemas.openxmlformats.org/officeDocument/2006/relationships" id="257" r:id="Re2ccb4caf225472c"/>
    <p:sldId xmlns:r="http://schemas.openxmlformats.org/officeDocument/2006/relationships" id="258" r:id="R3ccdedc93d0649d9"/>
    <p:sldId xmlns:r="http://schemas.openxmlformats.org/officeDocument/2006/relationships" id="259" r:id="R1e36146f3c0c4b9d"/>
    <p:sldId xmlns:r="http://schemas.openxmlformats.org/officeDocument/2006/relationships" id="260" r:id="Rb1a332e0d3da40d8"/>
    <p:sldId xmlns:r="http://schemas.openxmlformats.org/officeDocument/2006/relationships" id="261" r:id="Rcd486f8f2811410d"/>
    <p:sldId xmlns:r="http://schemas.openxmlformats.org/officeDocument/2006/relationships" id="262" r:id="R0d55821ac89344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5a7e7cc444aa6" /><Relationship Type="http://schemas.openxmlformats.org/officeDocument/2006/relationships/slide" Target="/ppt/slides/slide1.xml" Id="Rcc2d9d462d2645c9" /><Relationship Type="http://schemas.openxmlformats.org/officeDocument/2006/relationships/slide" Target="/ppt/slides/slide2.xml" Id="Re2ccb4caf225472c" /><Relationship Type="http://schemas.openxmlformats.org/officeDocument/2006/relationships/slide" Target="/ppt/slides/slide3.xml" Id="R3ccdedc93d0649d9" /><Relationship Type="http://schemas.openxmlformats.org/officeDocument/2006/relationships/slide" Target="/ppt/slides/slide4.xml" Id="R1e36146f3c0c4b9d" /><Relationship Type="http://schemas.openxmlformats.org/officeDocument/2006/relationships/slide" Target="/ppt/slides/slide5.xml" Id="Rb1a332e0d3da40d8" /><Relationship Type="http://schemas.openxmlformats.org/officeDocument/2006/relationships/slide" Target="/ppt/slides/slide6.xml" Id="Rcd486f8f2811410d" /><Relationship Type="http://schemas.openxmlformats.org/officeDocument/2006/relationships/slide" Target="/ppt/slides/slide7.xml" Id="R0d55821ac89344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04913efdc4b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37b4821b94293" /><Relationship Type="http://schemas.openxmlformats.org/officeDocument/2006/relationships/theme" Target="/ppt/slideMasters/theme/theme1.xml" Id="Rdbf37819803245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a37b4821b942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b30a5aa7b41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f6bcfa51248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b98e8884142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ab276fd4240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c9b7b236440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c98bd9d1d41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5ecbd2cb446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JOMANI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JOMANI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177 074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15 705 131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18 425 996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INGARD MEVÅG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Njåls vei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923 713 530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