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c205234f394a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84f39ea5f64441"/>
  </p:sldMasterIdLst>
  <p:sldIdLst>
    <p:sldId xmlns:r="http://schemas.openxmlformats.org/officeDocument/2006/relationships" id="256" r:id="R70459f9fe4e2401f"/>
    <p:sldId xmlns:r="http://schemas.openxmlformats.org/officeDocument/2006/relationships" id="257" r:id="R56c19d56c3b641c5"/>
    <p:sldId xmlns:r="http://schemas.openxmlformats.org/officeDocument/2006/relationships" id="258" r:id="R44aa54731f85436c"/>
    <p:sldId xmlns:r="http://schemas.openxmlformats.org/officeDocument/2006/relationships" id="259" r:id="R5b982d010ba6465f"/>
    <p:sldId xmlns:r="http://schemas.openxmlformats.org/officeDocument/2006/relationships" id="260" r:id="R2b7d4273e2b8485f"/>
    <p:sldId xmlns:r="http://schemas.openxmlformats.org/officeDocument/2006/relationships" id="261" r:id="R8278f6b79c3b4a02"/>
    <p:sldId xmlns:r="http://schemas.openxmlformats.org/officeDocument/2006/relationships" id="262" r:id="R4ef36781bb7c41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84f39ea5f64441" /><Relationship Type="http://schemas.openxmlformats.org/officeDocument/2006/relationships/slide" Target="/ppt/slides/slide1.xml" Id="R70459f9fe4e2401f" /><Relationship Type="http://schemas.openxmlformats.org/officeDocument/2006/relationships/slide" Target="/ppt/slides/slide2.xml" Id="R56c19d56c3b641c5" /><Relationship Type="http://schemas.openxmlformats.org/officeDocument/2006/relationships/slide" Target="/ppt/slides/slide3.xml" Id="R44aa54731f85436c" /><Relationship Type="http://schemas.openxmlformats.org/officeDocument/2006/relationships/slide" Target="/ppt/slides/slide4.xml" Id="R5b982d010ba6465f" /><Relationship Type="http://schemas.openxmlformats.org/officeDocument/2006/relationships/slide" Target="/ppt/slides/slide5.xml" Id="R2b7d4273e2b8485f" /><Relationship Type="http://schemas.openxmlformats.org/officeDocument/2006/relationships/slide" Target="/ppt/slides/slide6.xml" Id="R8278f6b79c3b4a02" /><Relationship Type="http://schemas.openxmlformats.org/officeDocument/2006/relationships/slide" Target="/ppt/slides/slide7.xml" Id="R4ef36781bb7c41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2989d2ff4043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2f1ed0ca8b46c3" /><Relationship Type="http://schemas.openxmlformats.org/officeDocument/2006/relationships/theme" Target="/ppt/slideMasters/theme/theme1.xml" Id="R6b562d513b1c4b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2f1ed0ca8b46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2f5d31bfcb42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83a12031e42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6832eec53b4b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20c3df4384a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1ba040040d41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64ef38bf4445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47a5d74b804a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KOPSTAD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KOPSTAD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KOPSTAD GRUPPEN AS ble etablert [år] og holder til i Solbergelva.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KOPSTAD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KOPSTAD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KOPSTAD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1 590 150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5 670 111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6 378 654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KOPSTAD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KOPSTAD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KOPSTAD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Petter Kopstad, Bergås terrasse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3057 Solbergelva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923 665 447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KOPSTAD GRUPPEN AS</a:t>
            </a:r>
          </a:p>
        </p:txBody>
      </p:sp>
    </p:spTree>
  </p:cSld>
  <p:clrMapOvr>
    <a:masterClrMapping xmlns:a="http://schemas.openxmlformats.org/drawingml/2006/main"/>
  </p:clrMapOvr>
</p:sld>
</file>