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f8c51ba96ed474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1756e4a1cf044b6"/>
  </p:sldMasterIdLst>
  <p:sldIdLst>
    <p:sldId xmlns:r="http://schemas.openxmlformats.org/officeDocument/2006/relationships" id="256" r:id="R6f5d006964db4bee"/>
    <p:sldId xmlns:r="http://schemas.openxmlformats.org/officeDocument/2006/relationships" id="257" r:id="R7b314dac98eb4985"/>
    <p:sldId xmlns:r="http://schemas.openxmlformats.org/officeDocument/2006/relationships" id="258" r:id="R85637f5e27234d5f"/>
    <p:sldId xmlns:r="http://schemas.openxmlformats.org/officeDocument/2006/relationships" id="259" r:id="R6d81a4467f7c4c2e"/>
    <p:sldId xmlns:r="http://schemas.openxmlformats.org/officeDocument/2006/relationships" id="260" r:id="R6e97f939a10f45e7"/>
    <p:sldId xmlns:r="http://schemas.openxmlformats.org/officeDocument/2006/relationships" id="261" r:id="Rcbbb4e7a2cf34fd5"/>
    <p:sldId xmlns:r="http://schemas.openxmlformats.org/officeDocument/2006/relationships" id="262" r:id="R4d58d4c7a805454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756e4a1cf044b6" /><Relationship Type="http://schemas.openxmlformats.org/officeDocument/2006/relationships/slide" Target="/ppt/slides/slide1.xml" Id="R6f5d006964db4bee" /><Relationship Type="http://schemas.openxmlformats.org/officeDocument/2006/relationships/slide" Target="/ppt/slides/slide2.xml" Id="R7b314dac98eb4985" /><Relationship Type="http://schemas.openxmlformats.org/officeDocument/2006/relationships/slide" Target="/ppt/slides/slide3.xml" Id="R85637f5e27234d5f" /><Relationship Type="http://schemas.openxmlformats.org/officeDocument/2006/relationships/slide" Target="/ppt/slides/slide4.xml" Id="R6d81a4467f7c4c2e" /><Relationship Type="http://schemas.openxmlformats.org/officeDocument/2006/relationships/slide" Target="/ppt/slides/slide5.xml" Id="R6e97f939a10f45e7" /><Relationship Type="http://schemas.openxmlformats.org/officeDocument/2006/relationships/slide" Target="/ppt/slides/slide6.xml" Id="Rcbbb4e7a2cf34fd5" /><Relationship Type="http://schemas.openxmlformats.org/officeDocument/2006/relationships/slide" Target="/ppt/slides/slide7.xml" Id="R4d58d4c7a805454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15d1a80467441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8f43d36bf04815" /><Relationship Type="http://schemas.openxmlformats.org/officeDocument/2006/relationships/theme" Target="/ppt/slideMasters/theme/theme1.xml" Id="Rddf77f9106b5476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78f43d36bf0481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6d404ef1934a7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20c4566933402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9fefbf63384d9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e6c2dedc5041f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b45937c7844be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d14d0683824a1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e5551fdc5f42b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JKR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JKR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JKR INVEST AS ble etablert [år] og holder til i Gullaug.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JKR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JKR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JKR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−21 157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1 299 424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1 299 721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1 914 038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JKR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RØNNING JANNE KARIN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JKR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Janne Karin Rønning, Fjordsvingen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3427 Gullaug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923 664 912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JKR INVEST AS</a:t>
            </a:r>
          </a:p>
        </p:txBody>
      </p:sp>
    </p:spTree>
  </p:cSld>
  <p:clrMapOvr>
    <a:masterClrMapping xmlns:a="http://schemas.openxmlformats.org/drawingml/2006/main"/>
  </p:clrMapOvr>
</p:sld>
</file>