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9ecfdf6c9e47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6db7c655524f46"/>
  </p:sldMasterIdLst>
  <p:sldIdLst>
    <p:sldId xmlns:r="http://schemas.openxmlformats.org/officeDocument/2006/relationships" id="256" r:id="R19c5ac4ca24643d0"/>
    <p:sldId xmlns:r="http://schemas.openxmlformats.org/officeDocument/2006/relationships" id="257" r:id="Rdef4bc5307744335"/>
    <p:sldId xmlns:r="http://schemas.openxmlformats.org/officeDocument/2006/relationships" id="258" r:id="R27a31d9576d54e9a"/>
    <p:sldId xmlns:r="http://schemas.openxmlformats.org/officeDocument/2006/relationships" id="259" r:id="Rae554e1078a742ab"/>
    <p:sldId xmlns:r="http://schemas.openxmlformats.org/officeDocument/2006/relationships" id="260" r:id="Re6d48c53b139431e"/>
    <p:sldId xmlns:r="http://schemas.openxmlformats.org/officeDocument/2006/relationships" id="261" r:id="R8503a8a42340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db7c655524f46" /><Relationship Type="http://schemas.openxmlformats.org/officeDocument/2006/relationships/slide" Target="/ppt/slides/slide1.xml" Id="R19c5ac4ca24643d0" /><Relationship Type="http://schemas.openxmlformats.org/officeDocument/2006/relationships/slide" Target="/ppt/slides/slide2.xml" Id="Rdef4bc5307744335" /><Relationship Type="http://schemas.openxmlformats.org/officeDocument/2006/relationships/slide" Target="/ppt/slides/slide3.xml" Id="R27a31d9576d54e9a" /><Relationship Type="http://schemas.openxmlformats.org/officeDocument/2006/relationships/slide" Target="/ppt/slides/slide4.xml" Id="Rae554e1078a742ab" /><Relationship Type="http://schemas.openxmlformats.org/officeDocument/2006/relationships/slide" Target="/ppt/slides/slide5.xml" Id="Re6d48c53b139431e" /><Relationship Type="http://schemas.openxmlformats.org/officeDocument/2006/relationships/slide" Target="/ppt/slides/slide6.xml" Id="R8503a8a42340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93c3cd4c843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dedd6015340a9" /><Relationship Type="http://schemas.openxmlformats.org/officeDocument/2006/relationships/theme" Target="/ppt/slideMasters/theme/theme1.xml" Id="Rb528740af961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ededd60153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60d95c5de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5ad1e204a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19ddce06644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c3f3a21e6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a823db01547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b46a8599f43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Janne Karin Rønning, Fjordsvingen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INVEST AS</a:t>
            </a:r>
          </a:p>
        </p:txBody>
      </p:sp>
    </p:spTree>
  </p:cSld>
  <p:clrMapOvr>
    <a:masterClrMapping xmlns:a="http://schemas.openxmlformats.org/drawingml/2006/main"/>
  </p:clrMapOvr>
</p:sld>
</file>