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7b725c1e549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3deac37764faf"/>
  </p:sldMasterIdLst>
  <p:sldIdLst>
    <p:sldId xmlns:r="http://schemas.openxmlformats.org/officeDocument/2006/relationships" id="256" r:id="R95775e3fe6fb43a0"/>
    <p:sldId xmlns:r="http://schemas.openxmlformats.org/officeDocument/2006/relationships" id="257" r:id="Ra3dd30bfebbc49f2"/>
    <p:sldId xmlns:r="http://schemas.openxmlformats.org/officeDocument/2006/relationships" id="258" r:id="Rda118af383104290"/>
    <p:sldId xmlns:r="http://schemas.openxmlformats.org/officeDocument/2006/relationships" id="259" r:id="R79a2979a4e8443f1"/>
    <p:sldId xmlns:r="http://schemas.openxmlformats.org/officeDocument/2006/relationships" id="260" r:id="Ra75a103e05704715"/>
    <p:sldId xmlns:r="http://schemas.openxmlformats.org/officeDocument/2006/relationships" id="261" r:id="R4654b64c8db04559"/>
    <p:sldId xmlns:r="http://schemas.openxmlformats.org/officeDocument/2006/relationships" id="262" r:id="Rece18d45d510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3deac37764faf" /><Relationship Type="http://schemas.openxmlformats.org/officeDocument/2006/relationships/slide" Target="/ppt/slides/slide1.xml" Id="R95775e3fe6fb43a0" /><Relationship Type="http://schemas.openxmlformats.org/officeDocument/2006/relationships/slide" Target="/ppt/slides/slide2.xml" Id="Ra3dd30bfebbc49f2" /><Relationship Type="http://schemas.openxmlformats.org/officeDocument/2006/relationships/slide" Target="/ppt/slides/slide3.xml" Id="Rda118af383104290" /><Relationship Type="http://schemas.openxmlformats.org/officeDocument/2006/relationships/slide" Target="/ppt/slides/slide4.xml" Id="R79a2979a4e8443f1" /><Relationship Type="http://schemas.openxmlformats.org/officeDocument/2006/relationships/slide" Target="/ppt/slides/slide5.xml" Id="Ra75a103e05704715" /><Relationship Type="http://schemas.openxmlformats.org/officeDocument/2006/relationships/slide" Target="/ppt/slides/slide6.xml" Id="R4654b64c8db04559" /><Relationship Type="http://schemas.openxmlformats.org/officeDocument/2006/relationships/slide" Target="/ppt/slides/slide7.xml" Id="Rece18d45d510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b57d7c86b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8e23e64934197" /><Relationship Type="http://schemas.openxmlformats.org/officeDocument/2006/relationships/theme" Target="/ppt/slideMasters/theme/theme1.xml" Id="Rf6f68ebdace3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8e23e6493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4e555276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71c84a3a047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5dda3276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a49efe994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afb7e3a6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4a1b982af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66f1352d1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K&amp;H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K&amp;H UTVIKLING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KIM  –  68,7 %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HPT CONSULT AS  –  31,3 %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Kim Kristensen, Torpevegen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