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38f09f797b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010ede8c8745f7"/>
  </p:sldMasterIdLst>
  <p:sldIdLst>
    <p:sldId xmlns:r="http://schemas.openxmlformats.org/officeDocument/2006/relationships" id="256" r:id="Rb8a253a8a0034471"/>
    <p:sldId xmlns:r="http://schemas.openxmlformats.org/officeDocument/2006/relationships" id="257" r:id="R13dc471e1d834654"/>
    <p:sldId xmlns:r="http://schemas.openxmlformats.org/officeDocument/2006/relationships" id="258" r:id="R9472d8037f1a4510"/>
    <p:sldId xmlns:r="http://schemas.openxmlformats.org/officeDocument/2006/relationships" id="259" r:id="Rcfcb79eb2cd44e0a"/>
    <p:sldId xmlns:r="http://schemas.openxmlformats.org/officeDocument/2006/relationships" id="260" r:id="R17e5c9f98418437d"/>
    <p:sldId xmlns:r="http://schemas.openxmlformats.org/officeDocument/2006/relationships" id="261" r:id="Re9c13fc221984e92"/>
    <p:sldId xmlns:r="http://schemas.openxmlformats.org/officeDocument/2006/relationships" id="262" r:id="R21cbb059c36b47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10ede8c8745f7" /><Relationship Type="http://schemas.openxmlformats.org/officeDocument/2006/relationships/slide" Target="/ppt/slides/slide1.xml" Id="Rb8a253a8a0034471" /><Relationship Type="http://schemas.openxmlformats.org/officeDocument/2006/relationships/slide" Target="/ppt/slides/slide2.xml" Id="R13dc471e1d834654" /><Relationship Type="http://schemas.openxmlformats.org/officeDocument/2006/relationships/slide" Target="/ppt/slides/slide3.xml" Id="R9472d8037f1a4510" /><Relationship Type="http://schemas.openxmlformats.org/officeDocument/2006/relationships/slide" Target="/ppt/slides/slide4.xml" Id="Rcfcb79eb2cd44e0a" /><Relationship Type="http://schemas.openxmlformats.org/officeDocument/2006/relationships/slide" Target="/ppt/slides/slide5.xml" Id="R17e5c9f98418437d" /><Relationship Type="http://schemas.openxmlformats.org/officeDocument/2006/relationships/slide" Target="/ppt/slides/slide6.xml" Id="Re9c13fc221984e92" /><Relationship Type="http://schemas.openxmlformats.org/officeDocument/2006/relationships/slide" Target="/ppt/slides/slide7.xml" Id="R21cbb059c36b47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5721f769f45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830b46e1648bc" /><Relationship Type="http://schemas.openxmlformats.org/officeDocument/2006/relationships/theme" Target="/ppt/slideMasters/theme/theme1.xml" Id="R21aba21d1cb343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5830b46e1648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fcfd177fb4b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698ff77064f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d0f215b514a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8989c833c4a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0aed08c4445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7a29803fc4b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042dcaa7348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RIKARD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Rikard Jonsson, Ballplassveien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923 636 080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